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01" r:id="rId3"/>
    <p:sldId id="502" r:id="rId4"/>
    <p:sldId id="494" r:id="rId5"/>
    <p:sldId id="504" r:id="rId6"/>
    <p:sldId id="516" r:id="rId7"/>
    <p:sldId id="514" r:id="rId8"/>
    <p:sldId id="508" r:id="rId9"/>
    <p:sldId id="515" r:id="rId10"/>
    <p:sldId id="509" r:id="rId11"/>
    <p:sldId id="520" r:id="rId12"/>
    <p:sldId id="510" r:id="rId13"/>
    <p:sldId id="522" r:id="rId14"/>
    <p:sldId id="493" r:id="rId15"/>
    <p:sldId id="511" r:id="rId16"/>
    <p:sldId id="513" r:id="rId17"/>
    <p:sldId id="521" r:id="rId18"/>
    <p:sldId id="498" r:id="rId19"/>
    <p:sldId id="499" r:id="rId20"/>
    <p:sldId id="519" r:id="rId21"/>
    <p:sldId id="517" r:id="rId22"/>
    <p:sldId id="523" r:id="rId23"/>
    <p:sldId id="39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53F"/>
    <a:srgbClr val="234C80"/>
    <a:srgbClr val="525068"/>
    <a:srgbClr val="000000"/>
    <a:srgbClr val="F47364"/>
    <a:srgbClr val="4E4C64"/>
    <a:srgbClr val="504E66"/>
    <a:srgbClr val="A9C7E1"/>
    <a:srgbClr val="91C6ED"/>
    <a:srgbClr val="82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88944" autoAdjust="0"/>
  </p:normalViewPr>
  <p:slideViewPr>
    <p:cSldViewPr>
      <p:cViewPr varScale="1">
        <p:scale>
          <a:sx n="123" d="100"/>
          <a:sy n="123" d="100"/>
        </p:scale>
        <p:origin x="158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AD888-690A-4418-A618-49758355FC1B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23B8208-6B8F-41E5-8C8E-E63501204A08}">
      <dgm:prSet phldrT="[Text]" custT="1"/>
      <dgm:spPr/>
      <dgm:t>
        <a:bodyPr/>
        <a:lstStyle/>
        <a:p>
          <a:r>
            <a:rPr lang="en-US" sz="2400" b="1" smtClean="0">
              <a:solidFill>
                <a:srgbClr val="000000"/>
              </a:solidFill>
            </a:rPr>
            <a:t>LPTK</a:t>
          </a:r>
          <a:endParaRPr lang="id-ID" sz="2400" b="1" dirty="0">
            <a:solidFill>
              <a:srgbClr val="000000"/>
            </a:solidFill>
          </a:endParaRPr>
        </a:p>
      </dgm:t>
    </dgm:pt>
    <dgm:pt modelId="{15BDD5AD-4D70-419C-84D5-43CD50CFCA87}" type="parTrans" cxnId="{06CDB04C-4E52-455C-AFD8-38F635767690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D397F9EB-CD02-4D74-B606-75F2A42B7B30}" type="sibTrans" cxnId="{06CDB04C-4E52-455C-AFD8-38F635767690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37333AEE-F25A-41FB-98AF-9C628264AE31}">
      <dgm:prSet phldrT="[Text]" custT="1"/>
      <dgm:spPr/>
      <dgm:t>
        <a:bodyPr/>
        <a:lstStyle/>
        <a:p>
          <a:r>
            <a:rPr lang="en-US" sz="1600" smtClean="0">
              <a:solidFill>
                <a:srgbClr val="000000"/>
              </a:solidFill>
            </a:rPr>
            <a:t>Universitas (eks IKIP Negeri)</a:t>
          </a:r>
          <a:endParaRPr lang="id-ID" sz="1600" dirty="0">
            <a:solidFill>
              <a:srgbClr val="000000"/>
            </a:solidFill>
          </a:endParaRPr>
        </a:p>
      </dgm:t>
    </dgm:pt>
    <dgm:pt modelId="{DBDADF84-9E09-40F9-8AFF-6A7BAF2CDED1}" type="parTrans" cxnId="{C50F2CE2-2A0B-4353-946D-C7CEE37ECC03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CD9AAD77-4C0B-4B73-A0B6-8557DF0C5EAD}" type="sibTrans" cxnId="{C50F2CE2-2A0B-4353-946D-C7CEE37ECC03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00AB303E-7D5C-4BA7-A855-27B6C1BA414F}">
      <dgm:prSet phldrT="[Text]" custT="1"/>
      <dgm:spPr/>
      <dgm:t>
        <a:bodyPr/>
        <a:lstStyle/>
        <a:p>
          <a:r>
            <a:rPr lang="en-US" sz="1600" smtClean="0">
              <a:solidFill>
                <a:srgbClr val="000000"/>
              </a:solidFill>
            </a:rPr>
            <a:t>IKIP Swasta</a:t>
          </a:r>
          <a:endParaRPr lang="id-ID" sz="1600" dirty="0">
            <a:solidFill>
              <a:srgbClr val="000000"/>
            </a:solidFill>
          </a:endParaRPr>
        </a:p>
      </dgm:t>
    </dgm:pt>
    <dgm:pt modelId="{80F284D3-3184-4752-B8F5-69CFC93698F0}" type="parTrans" cxnId="{F4E5A391-E33B-4F1E-B8C6-B39273C4F1DC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CD28A2FB-0619-4C00-847B-FF4D100F7ADD}" type="sibTrans" cxnId="{F4E5A391-E33B-4F1E-B8C6-B39273C4F1DC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DD801674-1766-492C-94EA-473DAF62F2F0}">
      <dgm:prSet phldrT="[Text]" custT="1"/>
      <dgm:spPr/>
      <dgm:t>
        <a:bodyPr/>
        <a:lstStyle/>
        <a:p>
          <a:r>
            <a:rPr lang="en-US" sz="1600" smtClean="0">
              <a:solidFill>
                <a:srgbClr val="000000"/>
              </a:solidFill>
            </a:rPr>
            <a:t>FKIP Pada Univ Swasta</a:t>
          </a:r>
          <a:endParaRPr lang="id-ID" sz="1600" dirty="0">
            <a:solidFill>
              <a:srgbClr val="000000"/>
            </a:solidFill>
          </a:endParaRPr>
        </a:p>
      </dgm:t>
    </dgm:pt>
    <dgm:pt modelId="{13C9C893-1951-4D36-B9EA-87D0805F7621}" type="parTrans" cxnId="{639D75BC-0D3F-4222-AF5F-29C309526A5F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AEEB924C-257F-425B-8185-5BB11D6DAC5A}" type="sibTrans" cxnId="{639D75BC-0D3F-4222-AF5F-29C309526A5F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050F1251-8379-4095-81F5-5592E541B19B}">
      <dgm:prSet phldrT="[Text]" custT="1"/>
      <dgm:spPr/>
      <dgm:t>
        <a:bodyPr/>
        <a:lstStyle/>
        <a:p>
          <a:r>
            <a:rPr lang="en-US" sz="1600" smtClean="0">
              <a:solidFill>
                <a:srgbClr val="000000"/>
              </a:solidFill>
            </a:rPr>
            <a:t>STKIP Swasta</a:t>
          </a:r>
          <a:endParaRPr lang="id-ID" sz="1600" dirty="0">
            <a:solidFill>
              <a:srgbClr val="000000"/>
            </a:solidFill>
          </a:endParaRPr>
        </a:p>
      </dgm:t>
    </dgm:pt>
    <dgm:pt modelId="{8A94814B-CDC4-4A48-80D3-BE4D9600451C}" type="parTrans" cxnId="{709CA5E6-CF93-4DE5-A37F-5BBADDEB04E5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9B4DC00F-2D52-452C-8C69-B47CB4AFDD46}" type="sibTrans" cxnId="{709CA5E6-CF93-4DE5-A37F-5BBADDEB04E5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1B479B81-1F34-4DF6-BFC1-BB609BB4071F}">
      <dgm:prSet custT="1"/>
      <dgm:spPr/>
      <dgm:t>
        <a:bodyPr/>
        <a:lstStyle/>
        <a:p>
          <a:r>
            <a:rPr lang="en-US" sz="1600" smtClean="0">
              <a:solidFill>
                <a:srgbClr val="000000"/>
              </a:solidFill>
            </a:rPr>
            <a:t>FKIP pada Universitas Negeri</a:t>
          </a:r>
          <a:endParaRPr lang="id-ID" sz="1600" dirty="0">
            <a:solidFill>
              <a:srgbClr val="000000"/>
            </a:solidFill>
          </a:endParaRPr>
        </a:p>
      </dgm:t>
    </dgm:pt>
    <dgm:pt modelId="{C356E9E7-F98A-469B-BF4E-CD4CD5DF77F2}" type="parTrans" cxnId="{E6CCFD21-1599-4CB7-B3A6-99EB4DC7DC31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EC7A6F6A-5AF9-4474-87F4-604D2D47B0E2}" type="sibTrans" cxnId="{E6CCFD21-1599-4CB7-B3A6-99EB4DC7DC31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F2670557-4D0C-42C0-AA93-F0F4477C15FC}">
      <dgm:prSet custT="1"/>
      <dgm:spPr/>
      <dgm:t>
        <a:bodyPr/>
        <a:lstStyle/>
        <a:p>
          <a:r>
            <a:rPr lang="en-US" sz="1600" smtClean="0">
              <a:solidFill>
                <a:srgbClr val="000000"/>
              </a:solidFill>
            </a:rPr>
            <a:t>FKIP UT</a:t>
          </a:r>
          <a:endParaRPr lang="id-ID" sz="1600">
            <a:solidFill>
              <a:srgbClr val="000000"/>
            </a:solidFill>
          </a:endParaRPr>
        </a:p>
      </dgm:t>
    </dgm:pt>
    <dgm:pt modelId="{BE7BB7CB-6927-43C3-BA48-17DB101C861A}" type="parTrans" cxnId="{68981AB3-F9BD-459F-88D3-A9E5B212FEA1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C950BDC5-9918-4265-855D-2F87D3AD0521}" type="sibTrans" cxnId="{68981AB3-F9BD-459F-88D3-A9E5B212FEA1}">
      <dgm:prSet/>
      <dgm:spPr/>
      <dgm:t>
        <a:bodyPr/>
        <a:lstStyle/>
        <a:p>
          <a:endParaRPr lang="id-ID" sz="1600">
            <a:solidFill>
              <a:srgbClr val="000000"/>
            </a:solidFill>
          </a:endParaRPr>
        </a:p>
      </dgm:t>
    </dgm:pt>
    <dgm:pt modelId="{45DC58CA-5889-45EE-B65A-AEC9F9574FBC}" type="pres">
      <dgm:prSet presAssocID="{4C9AD888-690A-4418-A618-49758355FC1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E364B3-960D-4986-96F9-CC006423B6E1}" type="pres">
      <dgm:prSet presAssocID="{723B8208-6B8F-41E5-8C8E-E63501204A08}" presName="singleCycle" presStyleCnt="0"/>
      <dgm:spPr/>
      <dgm:t>
        <a:bodyPr/>
        <a:lstStyle/>
        <a:p>
          <a:endParaRPr lang="id-ID"/>
        </a:p>
      </dgm:t>
    </dgm:pt>
    <dgm:pt modelId="{50841A0F-A216-405A-9E46-08348CF5E4B5}" type="pres">
      <dgm:prSet presAssocID="{723B8208-6B8F-41E5-8C8E-E63501204A08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FBC94B4-A975-49EB-83D3-5F58557667B6}" type="pres">
      <dgm:prSet presAssocID="{DBDADF84-9E09-40F9-8AFF-6A7BAF2CDED1}" presName="Name56" presStyleLbl="parChTrans1D2" presStyleIdx="0" presStyleCnt="6"/>
      <dgm:spPr/>
      <dgm:t>
        <a:bodyPr/>
        <a:lstStyle/>
        <a:p>
          <a:endParaRPr lang="en-US"/>
        </a:p>
      </dgm:t>
    </dgm:pt>
    <dgm:pt modelId="{BCD41A40-4550-4BBA-A8F9-5B56D22C4B2A}" type="pres">
      <dgm:prSet presAssocID="{37333AEE-F25A-41FB-98AF-9C628264AE31}" presName="text0" presStyleLbl="node1" presStyleIdx="1" presStyleCnt="7" custScaleX="15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B4736-78DD-4FCD-B279-E9CFA0850AC4}" type="pres">
      <dgm:prSet presAssocID="{C356E9E7-F98A-469B-BF4E-CD4CD5DF77F2}" presName="Name56" presStyleLbl="parChTrans1D2" presStyleIdx="1" presStyleCnt="6"/>
      <dgm:spPr/>
      <dgm:t>
        <a:bodyPr/>
        <a:lstStyle/>
        <a:p>
          <a:endParaRPr lang="en-US"/>
        </a:p>
      </dgm:t>
    </dgm:pt>
    <dgm:pt modelId="{CEE240BB-C106-4408-A06B-3E89C065D887}" type="pres">
      <dgm:prSet presAssocID="{1B479B81-1F34-4DF6-BFC1-BB609BB4071F}" presName="text0" presStyleLbl="node1" presStyleIdx="2" presStyleCnt="7" custScaleX="15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70A4F-FF0C-46D4-A46F-BB03C457B561}" type="pres">
      <dgm:prSet presAssocID="{BE7BB7CB-6927-43C3-BA48-17DB101C861A}" presName="Name56" presStyleLbl="parChTrans1D2" presStyleIdx="2" presStyleCnt="6"/>
      <dgm:spPr/>
      <dgm:t>
        <a:bodyPr/>
        <a:lstStyle/>
        <a:p>
          <a:endParaRPr lang="en-US"/>
        </a:p>
      </dgm:t>
    </dgm:pt>
    <dgm:pt modelId="{DEF081E2-1A49-42FA-952D-DFA818F3DF4B}" type="pres">
      <dgm:prSet presAssocID="{F2670557-4D0C-42C0-AA93-F0F4477C15FC}" presName="text0" presStyleLbl="node1" presStyleIdx="3" presStyleCnt="7" custScaleX="15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8B9AD-685C-404D-82AF-76151410C5FB}" type="pres">
      <dgm:prSet presAssocID="{80F284D3-3184-4752-B8F5-69CFC93698F0}" presName="Name56" presStyleLbl="parChTrans1D2" presStyleIdx="3" presStyleCnt="6"/>
      <dgm:spPr/>
      <dgm:t>
        <a:bodyPr/>
        <a:lstStyle/>
        <a:p>
          <a:endParaRPr lang="en-US"/>
        </a:p>
      </dgm:t>
    </dgm:pt>
    <dgm:pt modelId="{70A481DC-1E89-4D54-965C-A115C0D45791}" type="pres">
      <dgm:prSet presAssocID="{00AB303E-7D5C-4BA7-A855-27B6C1BA414F}" presName="text0" presStyleLbl="node1" presStyleIdx="4" presStyleCnt="7" custScaleX="15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36B84-7662-43D3-9F13-7D97B531B83C}" type="pres">
      <dgm:prSet presAssocID="{13C9C893-1951-4D36-B9EA-87D0805F7621}" presName="Name56" presStyleLbl="parChTrans1D2" presStyleIdx="4" presStyleCnt="6"/>
      <dgm:spPr/>
      <dgm:t>
        <a:bodyPr/>
        <a:lstStyle/>
        <a:p>
          <a:endParaRPr lang="en-US"/>
        </a:p>
      </dgm:t>
    </dgm:pt>
    <dgm:pt modelId="{8126F8D1-E0EB-4F1E-B7A8-6BB46C019822}" type="pres">
      <dgm:prSet presAssocID="{DD801674-1766-492C-94EA-473DAF62F2F0}" presName="text0" presStyleLbl="node1" presStyleIdx="5" presStyleCnt="7" custScaleX="15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B7FB4-1CAA-489F-8D74-45C58D12D489}" type="pres">
      <dgm:prSet presAssocID="{8A94814B-CDC4-4A48-80D3-BE4D9600451C}" presName="Name56" presStyleLbl="parChTrans1D2" presStyleIdx="5" presStyleCnt="6"/>
      <dgm:spPr/>
      <dgm:t>
        <a:bodyPr/>
        <a:lstStyle/>
        <a:p>
          <a:endParaRPr lang="en-US"/>
        </a:p>
      </dgm:t>
    </dgm:pt>
    <dgm:pt modelId="{73E3524A-77C7-40A4-8985-1101D19DC76A}" type="pres">
      <dgm:prSet presAssocID="{050F1251-8379-4095-81F5-5592E541B19B}" presName="text0" presStyleLbl="node1" presStyleIdx="6" presStyleCnt="7" custScaleX="15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9D75BC-0D3F-4222-AF5F-29C309526A5F}" srcId="{723B8208-6B8F-41E5-8C8E-E63501204A08}" destId="{DD801674-1766-492C-94EA-473DAF62F2F0}" srcOrd="4" destOrd="0" parTransId="{13C9C893-1951-4D36-B9EA-87D0805F7621}" sibTransId="{AEEB924C-257F-425B-8185-5BB11D6DAC5A}"/>
    <dgm:cxn modelId="{09E82F69-44F8-1040-AB6D-22CBBB2EE458}" type="presOf" srcId="{00AB303E-7D5C-4BA7-A855-27B6C1BA414F}" destId="{70A481DC-1E89-4D54-965C-A115C0D45791}" srcOrd="0" destOrd="0" presId="urn:microsoft.com/office/officeart/2008/layout/RadialCluster"/>
    <dgm:cxn modelId="{E6CCFD21-1599-4CB7-B3A6-99EB4DC7DC31}" srcId="{723B8208-6B8F-41E5-8C8E-E63501204A08}" destId="{1B479B81-1F34-4DF6-BFC1-BB609BB4071F}" srcOrd="1" destOrd="0" parTransId="{C356E9E7-F98A-469B-BF4E-CD4CD5DF77F2}" sibTransId="{EC7A6F6A-5AF9-4474-87F4-604D2D47B0E2}"/>
    <dgm:cxn modelId="{05AB54DD-97D9-784F-8214-219110DD2CD5}" type="presOf" srcId="{050F1251-8379-4095-81F5-5592E541B19B}" destId="{73E3524A-77C7-40A4-8985-1101D19DC76A}" srcOrd="0" destOrd="0" presId="urn:microsoft.com/office/officeart/2008/layout/RadialCluster"/>
    <dgm:cxn modelId="{BF2F87C8-E0A0-7141-8C15-6BF94F732E83}" type="presOf" srcId="{DBDADF84-9E09-40F9-8AFF-6A7BAF2CDED1}" destId="{EFBC94B4-A975-49EB-83D3-5F58557667B6}" srcOrd="0" destOrd="0" presId="urn:microsoft.com/office/officeart/2008/layout/RadialCluster"/>
    <dgm:cxn modelId="{8CAE3D2A-3674-0540-BBE3-C161BF41DF5E}" type="presOf" srcId="{F2670557-4D0C-42C0-AA93-F0F4477C15FC}" destId="{DEF081E2-1A49-42FA-952D-DFA818F3DF4B}" srcOrd="0" destOrd="0" presId="urn:microsoft.com/office/officeart/2008/layout/RadialCluster"/>
    <dgm:cxn modelId="{F2DEF9E3-2FEA-E24F-84F1-57F7BD4E14C8}" type="presOf" srcId="{80F284D3-3184-4752-B8F5-69CFC93698F0}" destId="{0B68B9AD-685C-404D-82AF-76151410C5FB}" srcOrd="0" destOrd="0" presId="urn:microsoft.com/office/officeart/2008/layout/RadialCluster"/>
    <dgm:cxn modelId="{709CA5E6-CF93-4DE5-A37F-5BBADDEB04E5}" srcId="{723B8208-6B8F-41E5-8C8E-E63501204A08}" destId="{050F1251-8379-4095-81F5-5592E541B19B}" srcOrd="5" destOrd="0" parTransId="{8A94814B-CDC4-4A48-80D3-BE4D9600451C}" sibTransId="{9B4DC00F-2D52-452C-8C69-B47CB4AFDD46}"/>
    <dgm:cxn modelId="{FB73DECE-18F0-734E-B320-E12EAEC0071C}" type="presOf" srcId="{4C9AD888-690A-4418-A618-49758355FC1B}" destId="{45DC58CA-5889-45EE-B65A-AEC9F9574FBC}" srcOrd="0" destOrd="0" presId="urn:microsoft.com/office/officeart/2008/layout/RadialCluster"/>
    <dgm:cxn modelId="{4A92F37F-308C-D845-8D9B-B812C5CC4B77}" type="presOf" srcId="{C356E9E7-F98A-469B-BF4E-CD4CD5DF77F2}" destId="{CCBB4736-78DD-4FCD-B279-E9CFA0850AC4}" srcOrd="0" destOrd="0" presId="urn:microsoft.com/office/officeart/2008/layout/RadialCluster"/>
    <dgm:cxn modelId="{D656E177-456A-C445-A2C9-F2DE2A302058}" type="presOf" srcId="{723B8208-6B8F-41E5-8C8E-E63501204A08}" destId="{50841A0F-A216-405A-9E46-08348CF5E4B5}" srcOrd="0" destOrd="0" presId="urn:microsoft.com/office/officeart/2008/layout/RadialCluster"/>
    <dgm:cxn modelId="{7E858FB5-4B5D-C649-AF88-D7265C1E39C9}" type="presOf" srcId="{13C9C893-1951-4D36-B9EA-87D0805F7621}" destId="{FF636B84-7662-43D3-9F13-7D97B531B83C}" srcOrd="0" destOrd="0" presId="urn:microsoft.com/office/officeart/2008/layout/RadialCluster"/>
    <dgm:cxn modelId="{8AF9CB3F-0366-9544-9424-361E24ACE67C}" type="presOf" srcId="{BE7BB7CB-6927-43C3-BA48-17DB101C861A}" destId="{CB470A4F-FF0C-46D4-A46F-BB03C457B561}" srcOrd="0" destOrd="0" presId="urn:microsoft.com/office/officeart/2008/layout/RadialCluster"/>
    <dgm:cxn modelId="{06CDB04C-4E52-455C-AFD8-38F635767690}" srcId="{4C9AD888-690A-4418-A618-49758355FC1B}" destId="{723B8208-6B8F-41E5-8C8E-E63501204A08}" srcOrd="0" destOrd="0" parTransId="{15BDD5AD-4D70-419C-84D5-43CD50CFCA87}" sibTransId="{D397F9EB-CD02-4D74-B606-75F2A42B7B30}"/>
    <dgm:cxn modelId="{F4E5A391-E33B-4F1E-B8C6-B39273C4F1DC}" srcId="{723B8208-6B8F-41E5-8C8E-E63501204A08}" destId="{00AB303E-7D5C-4BA7-A855-27B6C1BA414F}" srcOrd="3" destOrd="0" parTransId="{80F284D3-3184-4752-B8F5-69CFC93698F0}" sibTransId="{CD28A2FB-0619-4C00-847B-FF4D100F7ADD}"/>
    <dgm:cxn modelId="{30C7F542-F2E5-8D4C-8844-BE729F8681F7}" type="presOf" srcId="{8A94814B-CDC4-4A48-80D3-BE4D9600451C}" destId="{539B7FB4-1CAA-489F-8D74-45C58D12D489}" srcOrd="0" destOrd="0" presId="urn:microsoft.com/office/officeart/2008/layout/RadialCluster"/>
    <dgm:cxn modelId="{68981AB3-F9BD-459F-88D3-A9E5B212FEA1}" srcId="{723B8208-6B8F-41E5-8C8E-E63501204A08}" destId="{F2670557-4D0C-42C0-AA93-F0F4477C15FC}" srcOrd="2" destOrd="0" parTransId="{BE7BB7CB-6927-43C3-BA48-17DB101C861A}" sibTransId="{C950BDC5-9918-4265-855D-2F87D3AD0521}"/>
    <dgm:cxn modelId="{C2137619-8F0C-2E4D-84E9-8D62D556E925}" type="presOf" srcId="{1B479B81-1F34-4DF6-BFC1-BB609BB4071F}" destId="{CEE240BB-C106-4408-A06B-3E89C065D887}" srcOrd="0" destOrd="0" presId="urn:microsoft.com/office/officeart/2008/layout/RadialCluster"/>
    <dgm:cxn modelId="{D9ACD910-3CCF-EE4C-82EE-B6F3D179171E}" type="presOf" srcId="{37333AEE-F25A-41FB-98AF-9C628264AE31}" destId="{BCD41A40-4550-4BBA-A8F9-5B56D22C4B2A}" srcOrd="0" destOrd="0" presId="urn:microsoft.com/office/officeart/2008/layout/RadialCluster"/>
    <dgm:cxn modelId="{C50F2CE2-2A0B-4353-946D-C7CEE37ECC03}" srcId="{723B8208-6B8F-41E5-8C8E-E63501204A08}" destId="{37333AEE-F25A-41FB-98AF-9C628264AE31}" srcOrd="0" destOrd="0" parTransId="{DBDADF84-9E09-40F9-8AFF-6A7BAF2CDED1}" sibTransId="{CD9AAD77-4C0B-4B73-A0B6-8557DF0C5EAD}"/>
    <dgm:cxn modelId="{C467DB82-F77A-114F-A43A-D5D50C0C5671}" type="presOf" srcId="{DD801674-1766-492C-94EA-473DAF62F2F0}" destId="{8126F8D1-E0EB-4F1E-B7A8-6BB46C019822}" srcOrd="0" destOrd="0" presId="urn:microsoft.com/office/officeart/2008/layout/RadialCluster"/>
    <dgm:cxn modelId="{31EAC1B7-DDC4-DE43-9B0C-919AE46D5580}" type="presParOf" srcId="{45DC58CA-5889-45EE-B65A-AEC9F9574FBC}" destId="{A6E364B3-960D-4986-96F9-CC006423B6E1}" srcOrd="0" destOrd="0" presId="urn:microsoft.com/office/officeart/2008/layout/RadialCluster"/>
    <dgm:cxn modelId="{9F937CC0-BC93-254A-8ACC-5CD81A3A976B}" type="presParOf" srcId="{A6E364B3-960D-4986-96F9-CC006423B6E1}" destId="{50841A0F-A216-405A-9E46-08348CF5E4B5}" srcOrd="0" destOrd="0" presId="urn:microsoft.com/office/officeart/2008/layout/RadialCluster"/>
    <dgm:cxn modelId="{74E9A20A-7A4E-F140-8091-159E92A2D19E}" type="presParOf" srcId="{A6E364B3-960D-4986-96F9-CC006423B6E1}" destId="{EFBC94B4-A975-49EB-83D3-5F58557667B6}" srcOrd="1" destOrd="0" presId="urn:microsoft.com/office/officeart/2008/layout/RadialCluster"/>
    <dgm:cxn modelId="{A0EB6FD5-3099-6947-A908-1836C9FFEA9C}" type="presParOf" srcId="{A6E364B3-960D-4986-96F9-CC006423B6E1}" destId="{BCD41A40-4550-4BBA-A8F9-5B56D22C4B2A}" srcOrd="2" destOrd="0" presId="urn:microsoft.com/office/officeart/2008/layout/RadialCluster"/>
    <dgm:cxn modelId="{7CF57E80-983C-B34A-816D-4109FC4CB3CA}" type="presParOf" srcId="{A6E364B3-960D-4986-96F9-CC006423B6E1}" destId="{CCBB4736-78DD-4FCD-B279-E9CFA0850AC4}" srcOrd="3" destOrd="0" presId="urn:microsoft.com/office/officeart/2008/layout/RadialCluster"/>
    <dgm:cxn modelId="{05E119C7-D57D-234E-A309-869BE23918F1}" type="presParOf" srcId="{A6E364B3-960D-4986-96F9-CC006423B6E1}" destId="{CEE240BB-C106-4408-A06B-3E89C065D887}" srcOrd="4" destOrd="0" presId="urn:microsoft.com/office/officeart/2008/layout/RadialCluster"/>
    <dgm:cxn modelId="{E91C5ACB-1F71-714D-8BD4-3486CFABA2D9}" type="presParOf" srcId="{A6E364B3-960D-4986-96F9-CC006423B6E1}" destId="{CB470A4F-FF0C-46D4-A46F-BB03C457B561}" srcOrd="5" destOrd="0" presId="urn:microsoft.com/office/officeart/2008/layout/RadialCluster"/>
    <dgm:cxn modelId="{CEAA8A1A-F204-0F45-89CE-831C7CB69917}" type="presParOf" srcId="{A6E364B3-960D-4986-96F9-CC006423B6E1}" destId="{DEF081E2-1A49-42FA-952D-DFA818F3DF4B}" srcOrd="6" destOrd="0" presId="urn:microsoft.com/office/officeart/2008/layout/RadialCluster"/>
    <dgm:cxn modelId="{48DE4B0B-94E2-B841-83A7-E3AE88812B55}" type="presParOf" srcId="{A6E364B3-960D-4986-96F9-CC006423B6E1}" destId="{0B68B9AD-685C-404D-82AF-76151410C5FB}" srcOrd="7" destOrd="0" presId="urn:microsoft.com/office/officeart/2008/layout/RadialCluster"/>
    <dgm:cxn modelId="{561C290A-7316-A14A-82EE-8F82CE160117}" type="presParOf" srcId="{A6E364B3-960D-4986-96F9-CC006423B6E1}" destId="{70A481DC-1E89-4D54-965C-A115C0D45791}" srcOrd="8" destOrd="0" presId="urn:microsoft.com/office/officeart/2008/layout/RadialCluster"/>
    <dgm:cxn modelId="{2CF5429C-8B17-EB4D-8D8F-51A370EBCB3F}" type="presParOf" srcId="{A6E364B3-960D-4986-96F9-CC006423B6E1}" destId="{FF636B84-7662-43D3-9F13-7D97B531B83C}" srcOrd="9" destOrd="0" presId="urn:microsoft.com/office/officeart/2008/layout/RadialCluster"/>
    <dgm:cxn modelId="{458F9F02-644F-674E-867B-460E9D73D56E}" type="presParOf" srcId="{A6E364B3-960D-4986-96F9-CC006423B6E1}" destId="{8126F8D1-E0EB-4F1E-B7A8-6BB46C019822}" srcOrd="10" destOrd="0" presId="urn:microsoft.com/office/officeart/2008/layout/RadialCluster"/>
    <dgm:cxn modelId="{531027A0-CCD7-2A49-BFB6-F4304C17F838}" type="presParOf" srcId="{A6E364B3-960D-4986-96F9-CC006423B6E1}" destId="{539B7FB4-1CAA-489F-8D74-45C58D12D489}" srcOrd="11" destOrd="0" presId="urn:microsoft.com/office/officeart/2008/layout/RadialCluster"/>
    <dgm:cxn modelId="{5221FC9D-C625-E441-BAFD-56F683627EA3}" type="presParOf" srcId="{A6E364B3-960D-4986-96F9-CC006423B6E1}" destId="{73E3524A-77C7-40A4-8985-1101D19DC76A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E62EA-F1C1-4F1D-BE87-3F6F951EEB3F}" type="doc">
      <dgm:prSet loTypeId="urn:microsoft.com/office/officeart/2005/8/layout/vList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d-ID"/>
        </a:p>
      </dgm:t>
    </dgm:pt>
    <dgm:pt modelId="{57E3E506-535C-46F9-B62B-A16609B47C5E}">
      <dgm:prSet phldrT="[Text]" custT="1"/>
      <dgm:spPr/>
      <dgm:t>
        <a:bodyPr/>
        <a:lstStyle/>
        <a:p>
          <a:pPr algn="ctr"/>
          <a:r>
            <a:rPr lang="en-US" sz="1800" b="1" dirty="0" err="1" smtClean="0"/>
            <a:t>Belum</a:t>
          </a:r>
          <a:r>
            <a:rPr lang="en-US" sz="1800" b="1" dirty="0" smtClean="0"/>
            <a:t> </a:t>
          </a:r>
          <a:r>
            <a:rPr lang="en-US" sz="1800" b="1" dirty="0" err="1" smtClean="0"/>
            <a:t>semua</a:t>
          </a:r>
          <a:r>
            <a:rPr lang="en-US" sz="1800" b="1" dirty="0" smtClean="0"/>
            <a:t> </a:t>
          </a:r>
          <a:r>
            <a:rPr lang="en-US" sz="1800" b="1" dirty="0" smtClean="0">
              <a:solidFill>
                <a:srgbClr val="FFFF00"/>
              </a:solidFill>
            </a:rPr>
            <a:t>LPTK</a:t>
          </a:r>
          <a:r>
            <a:rPr lang="en-US" sz="1800" b="1" dirty="0" smtClean="0"/>
            <a:t> </a:t>
          </a:r>
          <a:r>
            <a:rPr lang="en-US" sz="1800" b="1" dirty="0" err="1" smtClean="0"/>
            <a:t>terstandar</a:t>
          </a:r>
          <a:endParaRPr lang="id-ID" sz="1800" b="1" dirty="0"/>
        </a:p>
      </dgm:t>
    </dgm:pt>
    <dgm:pt modelId="{0FC26399-A177-4488-B0CE-2BC825B95908}" type="parTrans" cxnId="{4171EF75-C858-4362-8023-184B7E29DA4C}">
      <dgm:prSet/>
      <dgm:spPr/>
      <dgm:t>
        <a:bodyPr/>
        <a:lstStyle/>
        <a:p>
          <a:endParaRPr lang="id-ID" sz="1200">
            <a:solidFill>
              <a:srgbClr val="000000"/>
            </a:solidFill>
          </a:endParaRPr>
        </a:p>
      </dgm:t>
    </dgm:pt>
    <dgm:pt modelId="{4713BFE3-828C-42AA-BEB4-6DCDC47662FD}" type="sibTrans" cxnId="{4171EF75-C858-4362-8023-184B7E29DA4C}">
      <dgm:prSet/>
      <dgm:spPr/>
      <dgm:t>
        <a:bodyPr/>
        <a:lstStyle/>
        <a:p>
          <a:endParaRPr lang="id-ID" sz="1200">
            <a:solidFill>
              <a:srgbClr val="000000"/>
            </a:solidFill>
          </a:endParaRPr>
        </a:p>
      </dgm:t>
    </dgm:pt>
    <dgm:pt modelId="{C2C5E9AF-E887-4D48-89A7-DA959460B789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1B6AA3"/>
              </a:solidFill>
            </a:rPr>
            <a:t>Disparitas</a:t>
          </a:r>
          <a:r>
            <a:rPr lang="en-US" sz="1600" b="1" dirty="0" smtClean="0">
              <a:solidFill>
                <a:srgbClr val="1B6AA3"/>
              </a:solidFill>
            </a:rPr>
            <a:t> </a:t>
          </a:r>
          <a:r>
            <a:rPr lang="en-US" sz="1600" b="1" dirty="0" err="1" smtClean="0">
              <a:solidFill>
                <a:srgbClr val="1B6AA3"/>
              </a:solidFill>
            </a:rPr>
            <a:t>Kualitas</a:t>
          </a:r>
          <a:r>
            <a:rPr lang="en-US" sz="1600" b="1" dirty="0" smtClean="0">
              <a:solidFill>
                <a:srgbClr val="1B6AA3"/>
              </a:solidFill>
            </a:rPr>
            <a:t> </a:t>
          </a:r>
        </a:p>
      </dgm:t>
    </dgm:pt>
    <dgm:pt modelId="{179033AC-D493-4FAE-8155-3370446639EF}" type="parTrans" cxnId="{5E44F575-300A-4BEA-972B-A182C8FB87C6}">
      <dgm:prSet/>
      <dgm:spPr/>
      <dgm:t>
        <a:bodyPr/>
        <a:lstStyle/>
        <a:p>
          <a:endParaRPr lang="id-ID" sz="1200">
            <a:solidFill>
              <a:srgbClr val="000000"/>
            </a:solidFill>
          </a:endParaRPr>
        </a:p>
      </dgm:t>
    </dgm:pt>
    <dgm:pt modelId="{CC63C538-A1A4-425D-9729-D62D95C7A695}" type="sibTrans" cxnId="{5E44F575-300A-4BEA-972B-A182C8FB87C6}">
      <dgm:prSet/>
      <dgm:spPr/>
      <dgm:t>
        <a:bodyPr/>
        <a:lstStyle/>
        <a:p>
          <a:endParaRPr lang="id-ID" sz="1200">
            <a:solidFill>
              <a:srgbClr val="000000"/>
            </a:solidFill>
          </a:endParaRPr>
        </a:p>
      </dgm:t>
    </dgm:pt>
    <dgm:pt modelId="{4B8A5EC0-C544-45A8-B3C5-74CBEC35A626}">
      <dgm:prSet custT="1"/>
      <dgm:spPr/>
      <dgm:t>
        <a:bodyPr/>
        <a:lstStyle/>
        <a:p>
          <a:r>
            <a:rPr lang="en-US" sz="1600" i="0" dirty="0" err="1" smtClean="0">
              <a:solidFill>
                <a:srgbClr val="000000"/>
              </a:solidFill>
            </a:rPr>
            <a:t>Sebagian</a:t>
          </a:r>
          <a:r>
            <a:rPr lang="en-US" sz="1600" i="0" dirty="0" smtClean="0">
              <a:solidFill>
                <a:srgbClr val="000000"/>
              </a:solidFill>
            </a:rPr>
            <a:t> </a:t>
          </a:r>
          <a:r>
            <a:rPr lang="en-US" sz="1600" i="0" dirty="0" err="1" smtClean="0">
              <a:solidFill>
                <a:srgbClr val="000000"/>
              </a:solidFill>
            </a:rPr>
            <a:t>besar</a:t>
          </a:r>
          <a:r>
            <a:rPr lang="en-US" sz="1600" i="0" dirty="0" smtClean="0">
              <a:solidFill>
                <a:srgbClr val="000000"/>
              </a:solidFill>
            </a:rPr>
            <a:t> LPTK </a:t>
          </a:r>
          <a:r>
            <a:rPr lang="en-US" sz="1600" i="0" dirty="0" err="1" smtClean="0">
              <a:solidFill>
                <a:srgbClr val="000000"/>
              </a:solidFill>
            </a:rPr>
            <a:t>belum</a:t>
          </a:r>
          <a:r>
            <a:rPr lang="en-US" sz="1600" i="0" dirty="0" smtClean="0">
              <a:solidFill>
                <a:srgbClr val="000000"/>
              </a:solidFill>
            </a:rPr>
            <a:t> </a:t>
          </a:r>
          <a:r>
            <a:rPr lang="en-US" sz="1600" i="0" dirty="0" err="1" smtClean="0">
              <a:solidFill>
                <a:srgbClr val="000000"/>
              </a:solidFill>
            </a:rPr>
            <a:t>memiliki</a:t>
          </a:r>
          <a:r>
            <a:rPr lang="en-US" sz="1600" i="0" dirty="0" smtClean="0">
              <a:solidFill>
                <a:srgbClr val="000000"/>
              </a:solidFill>
            </a:rPr>
            <a:t> </a:t>
          </a:r>
          <a:r>
            <a:rPr lang="en-US" sz="1600" i="0" dirty="0" err="1" smtClean="0">
              <a:solidFill>
                <a:srgbClr val="000000"/>
              </a:solidFill>
            </a:rPr>
            <a:t>sekolah</a:t>
          </a:r>
          <a:r>
            <a:rPr lang="en-US" sz="1600" i="0" dirty="0" smtClean="0">
              <a:solidFill>
                <a:srgbClr val="000000"/>
              </a:solidFill>
            </a:rPr>
            <a:t> </a:t>
          </a:r>
          <a:r>
            <a:rPr lang="en-US" sz="1600" i="0" dirty="0" err="1" smtClean="0">
              <a:solidFill>
                <a:srgbClr val="000000"/>
              </a:solidFill>
            </a:rPr>
            <a:t>laboratorium</a:t>
          </a:r>
          <a:r>
            <a:rPr lang="en-US" sz="1600" i="0" dirty="0" smtClean="0">
              <a:solidFill>
                <a:srgbClr val="000000"/>
              </a:solidFill>
            </a:rPr>
            <a:t> </a:t>
          </a:r>
          <a:r>
            <a:rPr lang="en-US" sz="1600" i="0" dirty="0" err="1" smtClean="0">
              <a:solidFill>
                <a:srgbClr val="000000"/>
              </a:solidFill>
            </a:rPr>
            <a:t>dan</a:t>
          </a:r>
          <a:r>
            <a:rPr lang="en-US" sz="1600" i="0" dirty="0" smtClean="0">
              <a:solidFill>
                <a:srgbClr val="000000"/>
              </a:solidFill>
            </a:rPr>
            <a:t> </a:t>
          </a:r>
          <a:r>
            <a:rPr lang="en-US" sz="1600" i="0" dirty="0" err="1" smtClean="0">
              <a:solidFill>
                <a:srgbClr val="000000"/>
              </a:solidFill>
            </a:rPr>
            <a:t>sistem</a:t>
          </a:r>
          <a:r>
            <a:rPr lang="en-US" sz="1600" i="0" dirty="0" smtClean="0">
              <a:solidFill>
                <a:srgbClr val="000000"/>
              </a:solidFill>
            </a:rPr>
            <a:t> </a:t>
          </a:r>
          <a:r>
            <a:rPr lang="en-US" sz="1600" i="0" dirty="0" err="1" smtClean="0">
              <a:solidFill>
                <a:srgbClr val="000000"/>
              </a:solidFill>
            </a:rPr>
            <a:t>kemitraan</a:t>
          </a:r>
          <a:r>
            <a:rPr lang="en-US" sz="1600" i="0" dirty="0" smtClean="0">
              <a:solidFill>
                <a:srgbClr val="000000"/>
              </a:solidFill>
            </a:rPr>
            <a:t> </a:t>
          </a:r>
          <a:r>
            <a:rPr lang="en-US" sz="1600" i="0" dirty="0" err="1" smtClean="0">
              <a:solidFill>
                <a:srgbClr val="000000"/>
              </a:solidFill>
            </a:rPr>
            <a:t>dengan</a:t>
          </a:r>
          <a:r>
            <a:rPr lang="en-US" sz="1600" i="0" dirty="0" smtClean="0">
              <a:solidFill>
                <a:srgbClr val="000000"/>
              </a:solidFill>
            </a:rPr>
            <a:t> </a:t>
          </a:r>
          <a:r>
            <a:rPr lang="en-US" sz="1600" i="0" dirty="0" err="1" smtClean="0">
              <a:solidFill>
                <a:srgbClr val="000000"/>
              </a:solidFill>
            </a:rPr>
            <a:t>sekolah</a:t>
          </a:r>
          <a:endParaRPr lang="id-ID" sz="1600" i="0" dirty="0">
            <a:solidFill>
              <a:srgbClr val="000000"/>
            </a:solidFill>
          </a:endParaRPr>
        </a:p>
      </dgm:t>
    </dgm:pt>
    <dgm:pt modelId="{FEC0736D-8F5F-4D02-BEAD-28F47CF6C973}" type="parTrans" cxnId="{A44686D2-2F20-41CC-8CFE-E19E5D29C450}">
      <dgm:prSet/>
      <dgm:spPr/>
      <dgm:t>
        <a:bodyPr/>
        <a:lstStyle/>
        <a:p>
          <a:endParaRPr lang="id-ID" sz="1200">
            <a:solidFill>
              <a:srgbClr val="000000"/>
            </a:solidFill>
          </a:endParaRPr>
        </a:p>
      </dgm:t>
    </dgm:pt>
    <dgm:pt modelId="{84E33DE6-8B04-4089-83AD-D218B5D1691E}" type="sibTrans" cxnId="{A44686D2-2F20-41CC-8CFE-E19E5D29C450}">
      <dgm:prSet/>
      <dgm:spPr/>
      <dgm:t>
        <a:bodyPr/>
        <a:lstStyle/>
        <a:p>
          <a:endParaRPr lang="id-ID" sz="1200">
            <a:solidFill>
              <a:srgbClr val="000000"/>
            </a:solidFill>
          </a:endParaRPr>
        </a:p>
      </dgm:t>
    </dgm:pt>
    <dgm:pt modelId="{3D5AA969-6E4B-894F-9869-E68193620F7A}">
      <dgm:prSet phldrT="[Text]" custT="1"/>
      <dgm:spPr/>
      <dgm:t>
        <a:bodyPr/>
        <a:lstStyle/>
        <a:p>
          <a:r>
            <a:rPr lang="en-US" sz="1600" i="1" dirty="0" smtClean="0">
              <a:solidFill>
                <a:srgbClr val="000000"/>
              </a:solidFill>
            </a:rPr>
            <a:t>Over supply</a:t>
          </a:r>
          <a:r>
            <a:rPr lang="en-US" sz="1600" dirty="0" smtClean="0">
              <a:solidFill>
                <a:srgbClr val="000000"/>
              </a:solidFill>
            </a:rPr>
            <a:t> </a:t>
          </a:r>
          <a:r>
            <a:rPr lang="en-US" sz="1600" dirty="0" err="1" smtClean="0">
              <a:solidFill>
                <a:srgbClr val="000000"/>
              </a:solidFill>
            </a:rPr>
            <a:t>lulusan</a:t>
          </a:r>
          <a:r>
            <a:rPr lang="en-US" sz="1600" dirty="0" smtClean="0">
              <a:solidFill>
                <a:srgbClr val="000000"/>
              </a:solidFill>
            </a:rPr>
            <a:t> </a:t>
          </a:r>
          <a:r>
            <a:rPr lang="en-US" sz="1600" dirty="0" err="1" smtClean="0">
              <a:solidFill>
                <a:srgbClr val="000000"/>
              </a:solidFill>
            </a:rPr>
            <a:t>Pendidikan</a:t>
          </a:r>
          <a:r>
            <a:rPr lang="en-US" sz="1600" dirty="0" smtClean="0">
              <a:solidFill>
                <a:srgbClr val="000000"/>
              </a:solidFill>
            </a:rPr>
            <a:t> </a:t>
          </a:r>
          <a:r>
            <a:rPr lang="en-US" sz="1600" dirty="0" err="1" smtClean="0">
              <a:solidFill>
                <a:srgbClr val="000000"/>
              </a:solidFill>
            </a:rPr>
            <a:t>Akademik</a:t>
          </a:r>
          <a:r>
            <a:rPr lang="en-US" sz="1600" dirty="0" smtClean="0">
              <a:solidFill>
                <a:srgbClr val="000000"/>
              </a:solidFill>
            </a:rPr>
            <a:t>/</a:t>
          </a:r>
          <a:r>
            <a:rPr lang="en-US" sz="1600" dirty="0" err="1" smtClean="0">
              <a:solidFill>
                <a:srgbClr val="000000"/>
              </a:solidFill>
            </a:rPr>
            <a:t>Sarjana</a:t>
          </a:r>
          <a:r>
            <a:rPr lang="en-US" sz="1600" dirty="0" smtClean="0">
              <a:solidFill>
                <a:srgbClr val="000000"/>
              </a:solidFill>
            </a:rPr>
            <a:t> </a:t>
          </a:r>
          <a:r>
            <a:rPr lang="en-US" sz="1600" dirty="0" err="1" smtClean="0">
              <a:solidFill>
                <a:srgbClr val="000000"/>
              </a:solidFill>
            </a:rPr>
            <a:t>Pendidikan</a:t>
          </a:r>
          <a:r>
            <a:rPr lang="en-US" sz="1600" dirty="0" smtClean="0">
              <a:solidFill>
                <a:srgbClr val="000000"/>
              </a:solidFill>
            </a:rPr>
            <a:t> </a:t>
          </a:r>
          <a:endParaRPr lang="id-ID" sz="1600" dirty="0">
            <a:solidFill>
              <a:srgbClr val="000000"/>
            </a:solidFill>
          </a:endParaRPr>
        </a:p>
      </dgm:t>
    </dgm:pt>
    <dgm:pt modelId="{4A2A6122-0E97-5E48-BE53-748DEF602BEE}" type="parTrans" cxnId="{6B6A255A-D3FA-DF4D-8B49-3CCC311FB4DF}">
      <dgm:prSet/>
      <dgm:spPr/>
      <dgm:t>
        <a:bodyPr/>
        <a:lstStyle/>
        <a:p>
          <a:endParaRPr lang="en-US"/>
        </a:p>
      </dgm:t>
    </dgm:pt>
    <dgm:pt modelId="{E0EB0276-2916-8147-99A2-A185B9F70F74}" type="sibTrans" cxnId="{6B6A255A-D3FA-DF4D-8B49-3CCC311FB4DF}">
      <dgm:prSet/>
      <dgm:spPr/>
      <dgm:t>
        <a:bodyPr/>
        <a:lstStyle/>
        <a:p>
          <a:endParaRPr lang="en-US"/>
        </a:p>
      </dgm:t>
    </dgm:pt>
    <dgm:pt modelId="{53D13DC0-396B-F04F-86AB-394B6123343B}" type="pres">
      <dgm:prSet presAssocID="{A5EE62EA-F1C1-4F1D-BE87-3F6F951EEB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275FFA-8D0F-9341-ACC5-6D637F6B1D65}" type="pres">
      <dgm:prSet presAssocID="{57E3E506-535C-46F9-B62B-A16609B47C5E}" presName="parentText" presStyleLbl="node1" presStyleIdx="0" presStyleCnt="1" custScaleY="502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E4D85-4057-E847-AA30-F10A03E84446}" type="pres">
      <dgm:prSet presAssocID="{57E3E506-535C-46F9-B62B-A16609B47C5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686D2-2F20-41CC-8CFE-E19E5D29C450}" srcId="{57E3E506-535C-46F9-B62B-A16609B47C5E}" destId="{4B8A5EC0-C544-45A8-B3C5-74CBEC35A626}" srcOrd="2" destOrd="0" parTransId="{FEC0736D-8F5F-4D02-BEAD-28F47CF6C973}" sibTransId="{84E33DE6-8B04-4089-83AD-D218B5D1691E}"/>
    <dgm:cxn modelId="{685BED91-16A5-B14D-8135-546F710B10BF}" type="presOf" srcId="{3D5AA969-6E4B-894F-9869-E68193620F7A}" destId="{C89E4D85-4057-E847-AA30-F10A03E84446}" srcOrd="0" destOrd="1" presId="urn:microsoft.com/office/officeart/2005/8/layout/vList2"/>
    <dgm:cxn modelId="{09501E61-2EDB-BB4D-9EFD-9C6EFABD0BDC}" type="presOf" srcId="{57E3E506-535C-46F9-B62B-A16609B47C5E}" destId="{F9275FFA-8D0F-9341-ACC5-6D637F6B1D65}" srcOrd="0" destOrd="0" presId="urn:microsoft.com/office/officeart/2005/8/layout/vList2"/>
    <dgm:cxn modelId="{02041D8E-205A-9E4B-A7AD-B2E1559091B0}" type="presOf" srcId="{C2C5E9AF-E887-4D48-89A7-DA959460B789}" destId="{C89E4D85-4057-E847-AA30-F10A03E84446}" srcOrd="0" destOrd="0" presId="urn:microsoft.com/office/officeart/2005/8/layout/vList2"/>
    <dgm:cxn modelId="{A42C7670-7C9E-2640-A618-AECD0DC6E8B8}" type="presOf" srcId="{A5EE62EA-F1C1-4F1D-BE87-3F6F951EEB3F}" destId="{53D13DC0-396B-F04F-86AB-394B6123343B}" srcOrd="0" destOrd="0" presId="urn:microsoft.com/office/officeart/2005/8/layout/vList2"/>
    <dgm:cxn modelId="{5E44F575-300A-4BEA-972B-A182C8FB87C6}" srcId="{57E3E506-535C-46F9-B62B-A16609B47C5E}" destId="{C2C5E9AF-E887-4D48-89A7-DA959460B789}" srcOrd="0" destOrd="0" parTransId="{179033AC-D493-4FAE-8155-3370446639EF}" sibTransId="{CC63C538-A1A4-425D-9729-D62D95C7A695}"/>
    <dgm:cxn modelId="{668B7B62-82A5-CA4A-9655-7B4434C2633F}" type="presOf" srcId="{4B8A5EC0-C544-45A8-B3C5-74CBEC35A626}" destId="{C89E4D85-4057-E847-AA30-F10A03E84446}" srcOrd="0" destOrd="2" presId="urn:microsoft.com/office/officeart/2005/8/layout/vList2"/>
    <dgm:cxn modelId="{6B6A255A-D3FA-DF4D-8B49-3CCC311FB4DF}" srcId="{57E3E506-535C-46F9-B62B-A16609B47C5E}" destId="{3D5AA969-6E4B-894F-9869-E68193620F7A}" srcOrd="1" destOrd="0" parTransId="{4A2A6122-0E97-5E48-BE53-748DEF602BEE}" sibTransId="{E0EB0276-2916-8147-99A2-A185B9F70F74}"/>
    <dgm:cxn modelId="{4171EF75-C858-4362-8023-184B7E29DA4C}" srcId="{A5EE62EA-F1C1-4F1D-BE87-3F6F951EEB3F}" destId="{57E3E506-535C-46F9-B62B-A16609B47C5E}" srcOrd="0" destOrd="0" parTransId="{0FC26399-A177-4488-B0CE-2BC825B95908}" sibTransId="{4713BFE3-828C-42AA-BEB4-6DCDC47662FD}"/>
    <dgm:cxn modelId="{635F8E9D-8AE1-6846-BEC1-410F452A7514}" type="presParOf" srcId="{53D13DC0-396B-F04F-86AB-394B6123343B}" destId="{F9275FFA-8D0F-9341-ACC5-6D637F6B1D65}" srcOrd="0" destOrd="0" presId="urn:microsoft.com/office/officeart/2005/8/layout/vList2"/>
    <dgm:cxn modelId="{45ED4D51-170D-334D-9E17-5EE16E4953A5}" type="presParOf" srcId="{53D13DC0-396B-F04F-86AB-394B6123343B}" destId="{C89E4D85-4057-E847-AA30-F10A03E844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1CB45-3661-9743-B732-A14E79F8695F}" type="doc">
      <dgm:prSet loTypeId="urn:microsoft.com/office/officeart/2008/layout/VerticalCurvedList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99F32D-60CD-0F42-BBF8-384C413AAF67}">
      <dgm:prSet custT="1"/>
      <dgm:spPr/>
      <dgm:t>
        <a:bodyPr/>
        <a:lstStyle/>
        <a:p>
          <a:pPr rtl="0"/>
          <a:r>
            <a:rPr lang="en-US" sz="1600">
              <a:solidFill>
                <a:srgbClr val="000000"/>
              </a:solidFill>
            </a:rPr>
            <a:t>Distribusi tidak merata. </a:t>
          </a:r>
        </a:p>
      </dgm:t>
    </dgm:pt>
    <dgm:pt modelId="{711284C5-DAB1-1345-833E-F91232EC84ED}" type="parTrans" cxnId="{84359581-25FC-0F4A-9F36-38632839583D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595F87D2-1892-8F4E-9EF3-F48644101C0B}" type="sibTrans" cxnId="{84359581-25FC-0F4A-9F36-38632839583D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0B8C4E2-1C42-774B-97C6-BE79F8D0565B}">
      <dgm:prSet custT="1"/>
      <dgm:spPr/>
      <dgm:t>
        <a:bodyPr/>
        <a:lstStyle/>
        <a:p>
          <a:pPr rtl="0"/>
          <a:r>
            <a:rPr lang="en-US" sz="1600" b="1" i="1">
              <a:solidFill>
                <a:srgbClr val="000000"/>
              </a:solidFill>
            </a:rPr>
            <a:t>Mismatched </a:t>
          </a:r>
          <a:r>
            <a:rPr lang="en-US" sz="1600" b="1">
              <a:solidFill>
                <a:srgbClr val="000000"/>
              </a:solidFill>
            </a:rPr>
            <a:t>antara latar belakang pendidikan dan tugas sebagai guru</a:t>
          </a:r>
          <a:endParaRPr lang="en-US" sz="1600">
            <a:solidFill>
              <a:srgbClr val="000000"/>
            </a:solidFill>
          </a:endParaRPr>
        </a:p>
      </dgm:t>
    </dgm:pt>
    <dgm:pt modelId="{BE599D30-857B-A943-A52E-A0BA5CF1DB5E}" type="parTrans" cxnId="{003913AB-2820-9647-A6D9-F8003B1B222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3D0CF830-B036-D648-8BE0-C9B7B6E35649}" type="sibTrans" cxnId="{003913AB-2820-9647-A6D9-F8003B1B222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F2CA404-69EF-D24B-BBEA-1BB547188947}">
      <dgm:prSet custT="1"/>
      <dgm:spPr/>
      <dgm:t>
        <a:bodyPr/>
        <a:lstStyle/>
        <a:p>
          <a:pPr rtl="0"/>
          <a:r>
            <a:rPr lang="en-US" sz="1600">
              <a:solidFill>
                <a:srgbClr val="000000"/>
              </a:solidFill>
            </a:rPr>
            <a:t>Kekurangan di Daerah Khusus</a:t>
          </a:r>
        </a:p>
      </dgm:t>
    </dgm:pt>
    <dgm:pt modelId="{6707349F-C1D7-454D-8F13-BCCA0B9A36FE}" type="parTrans" cxnId="{4E853C7A-F6CC-AC44-9B0E-FCC3916F7EB6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B177EFCA-82D6-7A46-8A9A-CDAE326FFA5B}" type="sibTrans" cxnId="{4E853C7A-F6CC-AC44-9B0E-FCC3916F7EB6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B2BA48F7-D9B7-4649-9DB7-138767E9FD83}">
      <dgm:prSet custT="1"/>
      <dgm:spPr/>
      <dgm:t>
        <a:bodyPr/>
        <a:lstStyle/>
        <a:p>
          <a:pPr rtl="0"/>
          <a:r>
            <a:rPr lang="en-US" sz="1600">
              <a:solidFill>
                <a:srgbClr val="000000"/>
              </a:solidFill>
            </a:rPr>
            <a:t>Masih banyak yang belum berkualifikasi S1 (Disparitas Kualitas/Kompetensi)</a:t>
          </a:r>
        </a:p>
      </dgm:t>
    </dgm:pt>
    <dgm:pt modelId="{AEFDA70A-6E8B-2745-B1A8-1A9194052321}" type="parTrans" cxnId="{89194F80-24CD-1446-85B9-A97E38D9858D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2497404-02EB-9644-B7A8-AE7636C8F298}" type="sibTrans" cxnId="{89194F80-24CD-1446-85B9-A97E38D9858D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8F7F54E-4F0D-2D40-9505-90B145F78B60}">
      <dgm:prSet custT="1"/>
      <dgm:spPr/>
      <dgm:t>
        <a:bodyPr/>
        <a:lstStyle/>
        <a:p>
          <a:pPr rtl="0"/>
          <a:r>
            <a:rPr lang="en-US" sz="1600">
              <a:solidFill>
                <a:srgbClr val="000000"/>
              </a:solidFill>
            </a:rPr>
            <a:t>Profesionalisme masih rendah</a:t>
          </a:r>
        </a:p>
      </dgm:t>
    </dgm:pt>
    <dgm:pt modelId="{5DCB05C0-A9A0-A847-A5B2-C9D73D2639A0}" type="parTrans" cxnId="{754EB296-B4F4-B64C-BD14-E7ACB44D6DCE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1506D3DD-C8AA-BA4A-B2BA-1BD679C7E1FC}" type="sibTrans" cxnId="{754EB296-B4F4-B64C-BD14-E7ACB44D6DCE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C8299B56-0F8A-8C47-BFE4-A19C4C73A4F3}" type="pres">
      <dgm:prSet presAssocID="{BE41CB45-3661-9743-B732-A14E79F869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3B981FA-96B3-8348-B2CC-9A1C3963D69F}" type="pres">
      <dgm:prSet presAssocID="{BE41CB45-3661-9743-B732-A14E79F8695F}" presName="Name1" presStyleCnt="0"/>
      <dgm:spPr/>
    </dgm:pt>
    <dgm:pt modelId="{F1732D39-A372-1444-B21E-7EC62B1F0491}" type="pres">
      <dgm:prSet presAssocID="{BE41CB45-3661-9743-B732-A14E79F8695F}" presName="cycle" presStyleCnt="0"/>
      <dgm:spPr/>
    </dgm:pt>
    <dgm:pt modelId="{36CC6B39-DF70-A14D-AB92-350B6AA5E585}" type="pres">
      <dgm:prSet presAssocID="{BE41CB45-3661-9743-B732-A14E79F8695F}" presName="srcNode" presStyleLbl="node1" presStyleIdx="0" presStyleCnt="5"/>
      <dgm:spPr/>
    </dgm:pt>
    <dgm:pt modelId="{0DFA7C69-6E80-6D46-820E-077DF7148E81}" type="pres">
      <dgm:prSet presAssocID="{BE41CB45-3661-9743-B732-A14E79F8695F}" presName="conn" presStyleLbl="parChTrans1D2" presStyleIdx="0" presStyleCnt="1"/>
      <dgm:spPr/>
      <dgm:t>
        <a:bodyPr/>
        <a:lstStyle/>
        <a:p>
          <a:endParaRPr lang="en-US"/>
        </a:p>
      </dgm:t>
    </dgm:pt>
    <dgm:pt modelId="{1BDF60C6-015F-0241-B15A-9FD1E669FE3A}" type="pres">
      <dgm:prSet presAssocID="{BE41CB45-3661-9743-B732-A14E79F8695F}" presName="extraNode" presStyleLbl="node1" presStyleIdx="0" presStyleCnt="5"/>
      <dgm:spPr/>
    </dgm:pt>
    <dgm:pt modelId="{721A42C1-10DD-914D-B78C-F1D9B348A69D}" type="pres">
      <dgm:prSet presAssocID="{BE41CB45-3661-9743-B732-A14E79F8695F}" presName="dstNode" presStyleLbl="node1" presStyleIdx="0" presStyleCnt="5"/>
      <dgm:spPr/>
    </dgm:pt>
    <dgm:pt modelId="{147D6FB4-B3EA-1245-BE8D-E8F795AB2BDA}" type="pres">
      <dgm:prSet presAssocID="{4499F32D-60CD-0F42-BBF8-384C413AAF6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F5303-81AE-DA4D-A0E8-DB1385218818}" type="pres">
      <dgm:prSet presAssocID="{4499F32D-60CD-0F42-BBF8-384C413AAF67}" presName="accent_1" presStyleCnt="0"/>
      <dgm:spPr/>
    </dgm:pt>
    <dgm:pt modelId="{2CD57C38-487E-F949-8DBF-E80F9B40073A}" type="pres">
      <dgm:prSet presAssocID="{4499F32D-60CD-0F42-BBF8-384C413AAF67}" presName="accentRepeatNode" presStyleLbl="solidFgAcc1" presStyleIdx="0" presStyleCnt="5"/>
      <dgm:spPr/>
    </dgm:pt>
    <dgm:pt modelId="{DEE9101D-0A5F-3E49-B8A9-E879666EB5C3}" type="pres">
      <dgm:prSet presAssocID="{00B8C4E2-1C42-774B-97C6-BE79F8D0565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590B6-3540-5C43-AAC5-5001E21C9B41}" type="pres">
      <dgm:prSet presAssocID="{00B8C4E2-1C42-774B-97C6-BE79F8D0565B}" presName="accent_2" presStyleCnt="0"/>
      <dgm:spPr/>
    </dgm:pt>
    <dgm:pt modelId="{5EA91721-56ED-BB40-AA4B-6F53195C7689}" type="pres">
      <dgm:prSet presAssocID="{00B8C4E2-1C42-774B-97C6-BE79F8D0565B}" presName="accentRepeatNode" presStyleLbl="solidFgAcc1" presStyleIdx="1" presStyleCnt="5"/>
      <dgm:spPr/>
    </dgm:pt>
    <dgm:pt modelId="{B37F34E6-DDEE-FA4C-9F4C-6F09D21AFA17}" type="pres">
      <dgm:prSet presAssocID="{2F2CA404-69EF-D24B-BBEA-1BB54718894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090F6-BDB0-2A4F-91A9-D2AA181A0225}" type="pres">
      <dgm:prSet presAssocID="{2F2CA404-69EF-D24B-BBEA-1BB547188947}" presName="accent_3" presStyleCnt="0"/>
      <dgm:spPr/>
    </dgm:pt>
    <dgm:pt modelId="{169A1B56-7425-3B41-9047-F2F2CC396635}" type="pres">
      <dgm:prSet presAssocID="{2F2CA404-69EF-D24B-BBEA-1BB547188947}" presName="accentRepeatNode" presStyleLbl="solidFgAcc1" presStyleIdx="2" presStyleCnt="5"/>
      <dgm:spPr/>
    </dgm:pt>
    <dgm:pt modelId="{8A697EC7-4C85-C743-BE78-448B686467EC}" type="pres">
      <dgm:prSet presAssocID="{B2BA48F7-D9B7-4649-9DB7-138767E9FD8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4DFAD-42D8-0443-9CD0-CC6C8DF321F7}" type="pres">
      <dgm:prSet presAssocID="{B2BA48F7-D9B7-4649-9DB7-138767E9FD83}" presName="accent_4" presStyleCnt="0"/>
      <dgm:spPr/>
    </dgm:pt>
    <dgm:pt modelId="{912240BA-23F5-D448-920F-24D32B4424E6}" type="pres">
      <dgm:prSet presAssocID="{B2BA48F7-D9B7-4649-9DB7-138767E9FD83}" presName="accentRepeatNode" presStyleLbl="solidFgAcc1" presStyleIdx="3" presStyleCnt="5"/>
      <dgm:spPr/>
    </dgm:pt>
    <dgm:pt modelId="{A95856A3-1E2D-604F-A36E-E2E19483DBA3}" type="pres">
      <dgm:prSet presAssocID="{28F7F54E-4F0D-2D40-9505-90B145F78B6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5F2B6-D167-964A-B1AF-34DA8C790E47}" type="pres">
      <dgm:prSet presAssocID="{28F7F54E-4F0D-2D40-9505-90B145F78B60}" presName="accent_5" presStyleCnt="0"/>
      <dgm:spPr/>
    </dgm:pt>
    <dgm:pt modelId="{849677DD-92C1-EE4B-8CF6-15D8D0B89C5E}" type="pres">
      <dgm:prSet presAssocID="{28F7F54E-4F0D-2D40-9505-90B145F78B60}" presName="accentRepeatNode" presStyleLbl="solidFgAcc1" presStyleIdx="4" presStyleCnt="5"/>
      <dgm:spPr/>
    </dgm:pt>
  </dgm:ptLst>
  <dgm:cxnLst>
    <dgm:cxn modelId="{5DBF1FB1-238D-F54C-960B-847CA55AC202}" type="presOf" srcId="{2F2CA404-69EF-D24B-BBEA-1BB547188947}" destId="{B37F34E6-DDEE-FA4C-9F4C-6F09D21AFA17}" srcOrd="0" destOrd="0" presId="urn:microsoft.com/office/officeart/2008/layout/VerticalCurvedList"/>
    <dgm:cxn modelId="{89194F80-24CD-1446-85B9-A97E38D9858D}" srcId="{BE41CB45-3661-9743-B732-A14E79F8695F}" destId="{B2BA48F7-D9B7-4649-9DB7-138767E9FD83}" srcOrd="3" destOrd="0" parTransId="{AEFDA70A-6E8B-2745-B1A8-1A9194052321}" sibTransId="{22497404-02EB-9644-B7A8-AE7636C8F298}"/>
    <dgm:cxn modelId="{003913AB-2820-9647-A6D9-F8003B1B2225}" srcId="{BE41CB45-3661-9743-B732-A14E79F8695F}" destId="{00B8C4E2-1C42-774B-97C6-BE79F8D0565B}" srcOrd="1" destOrd="0" parTransId="{BE599D30-857B-A943-A52E-A0BA5CF1DB5E}" sibTransId="{3D0CF830-B036-D648-8BE0-C9B7B6E35649}"/>
    <dgm:cxn modelId="{84359581-25FC-0F4A-9F36-38632839583D}" srcId="{BE41CB45-3661-9743-B732-A14E79F8695F}" destId="{4499F32D-60CD-0F42-BBF8-384C413AAF67}" srcOrd="0" destOrd="0" parTransId="{711284C5-DAB1-1345-833E-F91232EC84ED}" sibTransId="{595F87D2-1892-8F4E-9EF3-F48644101C0B}"/>
    <dgm:cxn modelId="{4CA356EA-C384-9F4C-8F03-D94B59E8E7E7}" type="presOf" srcId="{4499F32D-60CD-0F42-BBF8-384C413AAF67}" destId="{147D6FB4-B3EA-1245-BE8D-E8F795AB2BDA}" srcOrd="0" destOrd="0" presId="urn:microsoft.com/office/officeart/2008/layout/VerticalCurvedList"/>
    <dgm:cxn modelId="{111CE2EF-13D4-CC46-9A8A-A19C01FE95FD}" type="presOf" srcId="{B2BA48F7-D9B7-4649-9DB7-138767E9FD83}" destId="{8A697EC7-4C85-C743-BE78-448B686467EC}" srcOrd="0" destOrd="0" presId="urn:microsoft.com/office/officeart/2008/layout/VerticalCurvedList"/>
    <dgm:cxn modelId="{BA1BB0F8-0594-D341-BFF6-0E811CDE8527}" type="presOf" srcId="{595F87D2-1892-8F4E-9EF3-F48644101C0B}" destId="{0DFA7C69-6E80-6D46-820E-077DF7148E81}" srcOrd="0" destOrd="0" presId="urn:microsoft.com/office/officeart/2008/layout/VerticalCurvedList"/>
    <dgm:cxn modelId="{2F4A894C-40CA-2745-9948-1E84577FACAF}" type="presOf" srcId="{28F7F54E-4F0D-2D40-9505-90B145F78B60}" destId="{A95856A3-1E2D-604F-A36E-E2E19483DBA3}" srcOrd="0" destOrd="0" presId="urn:microsoft.com/office/officeart/2008/layout/VerticalCurvedList"/>
    <dgm:cxn modelId="{8F7C5216-A67A-1643-9088-9844C59F7292}" type="presOf" srcId="{BE41CB45-3661-9743-B732-A14E79F8695F}" destId="{C8299B56-0F8A-8C47-BFE4-A19C4C73A4F3}" srcOrd="0" destOrd="0" presId="urn:microsoft.com/office/officeart/2008/layout/VerticalCurvedList"/>
    <dgm:cxn modelId="{754EB296-B4F4-B64C-BD14-E7ACB44D6DCE}" srcId="{BE41CB45-3661-9743-B732-A14E79F8695F}" destId="{28F7F54E-4F0D-2D40-9505-90B145F78B60}" srcOrd="4" destOrd="0" parTransId="{5DCB05C0-A9A0-A847-A5B2-C9D73D2639A0}" sibTransId="{1506D3DD-C8AA-BA4A-B2BA-1BD679C7E1FC}"/>
    <dgm:cxn modelId="{A9D9EB59-7601-5549-9BFC-D955458983B6}" type="presOf" srcId="{00B8C4E2-1C42-774B-97C6-BE79F8D0565B}" destId="{DEE9101D-0A5F-3E49-B8A9-E879666EB5C3}" srcOrd="0" destOrd="0" presId="urn:microsoft.com/office/officeart/2008/layout/VerticalCurvedList"/>
    <dgm:cxn modelId="{4E853C7A-F6CC-AC44-9B0E-FCC3916F7EB6}" srcId="{BE41CB45-3661-9743-B732-A14E79F8695F}" destId="{2F2CA404-69EF-D24B-BBEA-1BB547188947}" srcOrd="2" destOrd="0" parTransId="{6707349F-C1D7-454D-8F13-BCCA0B9A36FE}" sibTransId="{B177EFCA-82D6-7A46-8A9A-CDAE326FFA5B}"/>
    <dgm:cxn modelId="{3F1DCB4C-8CDD-E241-A2A3-320CC93249B5}" type="presParOf" srcId="{C8299B56-0F8A-8C47-BFE4-A19C4C73A4F3}" destId="{73B981FA-96B3-8348-B2CC-9A1C3963D69F}" srcOrd="0" destOrd="0" presId="urn:microsoft.com/office/officeart/2008/layout/VerticalCurvedList"/>
    <dgm:cxn modelId="{B53121F1-A264-8B4B-9AB9-461B4419CEDA}" type="presParOf" srcId="{73B981FA-96B3-8348-B2CC-9A1C3963D69F}" destId="{F1732D39-A372-1444-B21E-7EC62B1F0491}" srcOrd="0" destOrd="0" presId="urn:microsoft.com/office/officeart/2008/layout/VerticalCurvedList"/>
    <dgm:cxn modelId="{D96BD650-3E3B-FB48-8D7A-C22BEE1D27D6}" type="presParOf" srcId="{F1732D39-A372-1444-B21E-7EC62B1F0491}" destId="{36CC6B39-DF70-A14D-AB92-350B6AA5E585}" srcOrd="0" destOrd="0" presId="urn:microsoft.com/office/officeart/2008/layout/VerticalCurvedList"/>
    <dgm:cxn modelId="{4AAFD180-0228-C64D-91B5-E8D7B3337C5E}" type="presParOf" srcId="{F1732D39-A372-1444-B21E-7EC62B1F0491}" destId="{0DFA7C69-6E80-6D46-820E-077DF7148E81}" srcOrd="1" destOrd="0" presId="urn:microsoft.com/office/officeart/2008/layout/VerticalCurvedList"/>
    <dgm:cxn modelId="{A70ABB37-E9DB-BA4A-9BCD-B75A3318A5E2}" type="presParOf" srcId="{F1732D39-A372-1444-B21E-7EC62B1F0491}" destId="{1BDF60C6-015F-0241-B15A-9FD1E669FE3A}" srcOrd="2" destOrd="0" presId="urn:microsoft.com/office/officeart/2008/layout/VerticalCurvedList"/>
    <dgm:cxn modelId="{E603E534-770F-854E-AC82-E30E4FEB0CCD}" type="presParOf" srcId="{F1732D39-A372-1444-B21E-7EC62B1F0491}" destId="{721A42C1-10DD-914D-B78C-F1D9B348A69D}" srcOrd="3" destOrd="0" presId="urn:microsoft.com/office/officeart/2008/layout/VerticalCurvedList"/>
    <dgm:cxn modelId="{4B344776-890D-EE43-88EB-948880C105A1}" type="presParOf" srcId="{73B981FA-96B3-8348-B2CC-9A1C3963D69F}" destId="{147D6FB4-B3EA-1245-BE8D-E8F795AB2BDA}" srcOrd="1" destOrd="0" presId="urn:microsoft.com/office/officeart/2008/layout/VerticalCurvedList"/>
    <dgm:cxn modelId="{9B21A8E2-4B01-1C45-9CC3-431DE5E1E3B7}" type="presParOf" srcId="{73B981FA-96B3-8348-B2CC-9A1C3963D69F}" destId="{163F5303-81AE-DA4D-A0E8-DB1385218818}" srcOrd="2" destOrd="0" presId="urn:microsoft.com/office/officeart/2008/layout/VerticalCurvedList"/>
    <dgm:cxn modelId="{64C45DC2-7945-9443-B335-7B6C61F302BF}" type="presParOf" srcId="{163F5303-81AE-DA4D-A0E8-DB1385218818}" destId="{2CD57C38-487E-F949-8DBF-E80F9B40073A}" srcOrd="0" destOrd="0" presId="urn:microsoft.com/office/officeart/2008/layout/VerticalCurvedList"/>
    <dgm:cxn modelId="{E23E340C-A83D-2344-95EC-95DFC69AA4A5}" type="presParOf" srcId="{73B981FA-96B3-8348-B2CC-9A1C3963D69F}" destId="{DEE9101D-0A5F-3E49-B8A9-E879666EB5C3}" srcOrd="3" destOrd="0" presId="urn:microsoft.com/office/officeart/2008/layout/VerticalCurvedList"/>
    <dgm:cxn modelId="{F95A48E1-620A-C04B-AF19-4C1EF64A46B2}" type="presParOf" srcId="{73B981FA-96B3-8348-B2CC-9A1C3963D69F}" destId="{6F2590B6-3540-5C43-AAC5-5001E21C9B41}" srcOrd="4" destOrd="0" presId="urn:microsoft.com/office/officeart/2008/layout/VerticalCurvedList"/>
    <dgm:cxn modelId="{5A90B48C-6BFA-424C-871A-D0CDCBEAB6B3}" type="presParOf" srcId="{6F2590B6-3540-5C43-AAC5-5001E21C9B41}" destId="{5EA91721-56ED-BB40-AA4B-6F53195C7689}" srcOrd="0" destOrd="0" presId="urn:microsoft.com/office/officeart/2008/layout/VerticalCurvedList"/>
    <dgm:cxn modelId="{AAA89B55-BCC9-3A42-8ABE-2F573A6FCA8F}" type="presParOf" srcId="{73B981FA-96B3-8348-B2CC-9A1C3963D69F}" destId="{B37F34E6-DDEE-FA4C-9F4C-6F09D21AFA17}" srcOrd="5" destOrd="0" presId="urn:microsoft.com/office/officeart/2008/layout/VerticalCurvedList"/>
    <dgm:cxn modelId="{00AE4270-E5C7-E544-889F-FBFF2C5E819B}" type="presParOf" srcId="{73B981FA-96B3-8348-B2CC-9A1C3963D69F}" destId="{4D6090F6-BDB0-2A4F-91A9-D2AA181A0225}" srcOrd="6" destOrd="0" presId="urn:microsoft.com/office/officeart/2008/layout/VerticalCurvedList"/>
    <dgm:cxn modelId="{F24949BB-B084-984E-87A4-22069D879D93}" type="presParOf" srcId="{4D6090F6-BDB0-2A4F-91A9-D2AA181A0225}" destId="{169A1B56-7425-3B41-9047-F2F2CC396635}" srcOrd="0" destOrd="0" presId="urn:microsoft.com/office/officeart/2008/layout/VerticalCurvedList"/>
    <dgm:cxn modelId="{50F3C61D-90BD-8249-A2F3-EBCEBDBB0465}" type="presParOf" srcId="{73B981FA-96B3-8348-B2CC-9A1C3963D69F}" destId="{8A697EC7-4C85-C743-BE78-448B686467EC}" srcOrd="7" destOrd="0" presId="urn:microsoft.com/office/officeart/2008/layout/VerticalCurvedList"/>
    <dgm:cxn modelId="{674FC115-E0A1-9143-A625-90A287B3E8F5}" type="presParOf" srcId="{73B981FA-96B3-8348-B2CC-9A1C3963D69F}" destId="{5164DFAD-42D8-0443-9CD0-CC6C8DF321F7}" srcOrd="8" destOrd="0" presId="urn:microsoft.com/office/officeart/2008/layout/VerticalCurvedList"/>
    <dgm:cxn modelId="{22F9483D-D851-7645-9D97-3C8592518082}" type="presParOf" srcId="{5164DFAD-42D8-0443-9CD0-CC6C8DF321F7}" destId="{912240BA-23F5-D448-920F-24D32B4424E6}" srcOrd="0" destOrd="0" presId="urn:microsoft.com/office/officeart/2008/layout/VerticalCurvedList"/>
    <dgm:cxn modelId="{E95B9F0A-24B6-9C4C-BA31-656788612B4E}" type="presParOf" srcId="{73B981FA-96B3-8348-B2CC-9A1C3963D69F}" destId="{A95856A3-1E2D-604F-A36E-E2E19483DBA3}" srcOrd="9" destOrd="0" presId="urn:microsoft.com/office/officeart/2008/layout/VerticalCurvedList"/>
    <dgm:cxn modelId="{19A6172B-94C4-2D45-B6E7-89E32986F9BD}" type="presParOf" srcId="{73B981FA-96B3-8348-B2CC-9A1C3963D69F}" destId="{0C75F2B6-D167-964A-B1AF-34DA8C790E47}" srcOrd="10" destOrd="0" presId="urn:microsoft.com/office/officeart/2008/layout/VerticalCurvedList"/>
    <dgm:cxn modelId="{6577ACCB-3F0D-214F-A99E-ACC71A2ED936}" type="presParOf" srcId="{0C75F2B6-D167-964A-B1AF-34DA8C790E47}" destId="{849677DD-92C1-EE4B-8CF6-15D8D0B89C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B33FD9-847F-8E46-8F19-B0EB3DB0B0D7}" type="doc">
      <dgm:prSet loTypeId="urn:microsoft.com/office/officeart/2005/8/layout/vList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1B6526-17B0-8749-B1BF-4799B955586B}">
      <dgm:prSet phldrT="[Text]" custT="1"/>
      <dgm:spPr/>
      <dgm:t>
        <a:bodyPr/>
        <a:lstStyle/>
        <a:p>
          <a:r>
            <a:rPr lang="en-US" sz="1800" b="1">
              <a:solidFill>
                <a:srgbClr val="000000"/>
              </a:solidFill>
            </a:rPr>
            <a:t>Interaktif</a:t>
          </a:r>
        </a:p>
      </dgm:t>
    </dgm:pt>
    <dgm:pt modelId="{2B67398F-6B9D-D341-8B82-3F605250E148}" type="parTrans" cxnId="{37068A71-3E57-4845-8089-48C74A2F80AE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A1F37C0-FE18-F44B-AAC3-34133AEF8ADC}" type="sibTrans" cxnId="{37068A71-3E57-4845-8089-48C74A2F80AE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AD5D2940-DEF8-3B48-A6AD-31DC2ECC5DF6}">
      <dgm:prSet phldrT="[Text]" custT="1"/>
      <dgm:spPr/>
      <dgm:t>
        <a:bodyPr/>
        <a:lstStyle/>
        <a:p>
          <a:r>
            <a:rPr lang="en-US" sz="1400">
              <a:solidFill>
                <a:srgbClr val="000000"/>
              </a:solidFill>
            </a:rPr>
            <a:t>Kualitas Interaksi</a:t>
          </a:r>
        </a:p>
      </dgm:t>
    </dgm:pt>
    <dgm:pt modelId="{07AFC3C7-8053-C54B-89CA-472D4DD5EAFA}" type="parTrans" cxnId="{A626BB70-EFB9-6040-81D1-A52F806FFBF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EE471C6A-C104-A74F-8FC2-C085B55AA077}" type="sibTrans" cxnId="{A626BB70-EFB9-6040-81D1-A52F806FFBF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D95A3485-2252-7F4E-A1A8-4015C1B5143F}">
      <dgm:prSet phldrT="[Text]" custT="1"/>
      <dgm:spPr/>
      <dgm:t>
        <a:bodyPr/>
        <a:lstStyle/>
        <a:p>
          <a:r>
            <a:rPr lang="en-US" sz="1800" b="1">
              <a:solidFill>
                <a:srgbClr val="000000"/>
              </a:solidFill>
            </a:rPr>
            <a:t>Holistik, Integratif</a:t>
          </a:r>
        </a:p>
      </dgm:t>
    </dgm:pt>
    <dgm:pt modelId="{C4762231-E778-5049-8D7F-37C082B70C6C}" type="parTrans" cxnId="{A7306F92-C9E9-4E43-B1E3-752169BE627F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EB9F0912-F924-8345-BD5F-34A6D4BF8759}" type="sibTrans" cxnId="{A7306F92-C9E9-4E43-B1E3-752169BE627F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6AFB8844-932A-E049-BCC8-D14241FE5EB8}">
      <dgm:prSet phldrT="[Text]" custT="1"/>
      <dgm:spPr/>
      <dgm:t>
        <a:bodyPr/>
        <a:lstStyle/>
        <a:p>
          <a:r>
            <a:rPr lang="en-US" sz="1800" b="1">
              <a:solidFill>
                <a:srgbClr val="000000"/>
              </a:solidFill>
            </a:rPr>
            <a:t>Efektif, Saintifik</a:t>
          </a:r>
        </a:p>
      </dgm:t>
    </dgm:pt>
    <dgm:pt modelId="{267A5DA2-DABB-054A-8232-E87C94663657}" type="parTrans" cxnId="{0D4DD62D-3248-7F42-BE76-CC3D5C78F5ED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57D2DFB7-BFAA-CD4F-A1F3-9BCD19DA5AD3}" type="sibTrans" cxnId="{0D4DD62D-3248-7F42-BE76-CC3D5C78F5ED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765AA41E-2765-8D4B-B784-3A5EE714A9C2}">
      <dgm:prSet phldrT="[Text]" custT="1"/>
      <dgm:spPr/>
      <dgm:t>
        <a:bodyPr/>
        <a:lstStyle/>
        <a:p>
          <a:r>
            <a:rPr lang="en-US" sz="1800" b="1">
              <a:solidFill>
                <a:srgbClr val="000000"/>
              </a:solidFill>
            </a:rPr>
            <a:t>Berpusat pada mahasiswa</a:t>
          </a:r>
        </a:p>
      </dgm:t>
    </dgm:pt>
    <dgm:pt modelId="{11E221F7-5B22-4843-8193-1B688D8721C1}" type="parTrans" cxnId="{B5FE8905-55CA-164A-9070-B893CAACBB7A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D767245-107B-A345-82DA-E1A487FB5CA3}" type="sibTrans" cxnId="{B5FE8905-55CA-164A-9070-B893CAACBB7A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A8DD3994-4750-9243-A129-DB536116D374}">
      <dgm:prSet phldrT="[Text]" custT="1"/>
      <dgm:spPr/>
      <dgm:t>
        <a:bodyPr/>
        <a:lstStyle/>
        <a:p>
          <a:r>
            <a:rPr lang="en-US" sz="1800" b="1">
              <a:solidFill>
                <a:srgbClr val="000000"/>
              </a:solidFill>
            </a:rPr>
            <a:t>Kontekstual, Tematik</a:t>
          </a:r>
        </a:p>
      </dgm:t>
    </dgm:pt>
    <dgm:pt modelId="{BC9B386B-9D6A-D940-AD27-430EA675484E}" type="parTrans" cxnId="{037FE394-E432-EB43-A7F0-3A8DB4C65691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F5C033A2-1164-5840-B97B-49ADA728CD90}" type="sibTrans" cxnId="{037FE394-E432-EB43-A7F0-3A8DB4C65691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F4D47B5B-595C-1847-952F-4533A0FC9471}">
      <dgm:prSet phldrT="[Text]" custT="1"/>
      <dgm:spPr/>
      <dgm:t>
        <a:bodyPr/>
        <a:lstStyle/>
        <a:p>
          <a:r>
            <a:rPr lang="en-US" sz="1400" dirty="0" err="1">
              <a:solidFill>
                <a:srgbClr val="000000"/>
              </a:solidFill>
            </a:rPr>
            <a:t>Interaksi</a:t>
          </a:r>
          <a:r>
            <a:rPr lang="en-US" sz="1400" dirty="0">
              <a:solidFill>
                <a:srgbClr val="000000"/>
              </a:solidFill>
            </a:rPr>
            <a:t> </a:t>
          </a:r>
          <a:r>
            <a:rPr lang="en-US" sz="1400" dirty="0" err="1">
              <a:solidFill>
                <a:srgbClr val="000000"/>
              </a:solidFill>
            </a:rPr>
            <a:t>Mahasiswa-Dosen</a:t>
          </a:r>
          <a:r>
            <a:rPr lang="en-US" sz="1400" dirty="0">
              <a:solidFill>
                <a:srgbClr val="000000"/>
              </a:solidFill>
            </a:rPr>
            <a:t> </a:t>
          </a:r>
          <a:r>
            <a:rPr lang="en-US" sz="1400" dirty="0">
              <a:solidFill>
                <a:srgbClr val="000000"/>
              </a:solidFill>
              <a:sym typeface="Wingdings"/>
            </a:rPr>
            <a:t> </a:t>
          </a:r>
          <a:r>
            <a:rPr lang="en-US" sz="1400" dirty="0" err="1">
              <a:solidFill>
                <a:srgbClr val="000000"/>
              </a:solidFill>
              <a:sym typeface="Wingdings"/>
            </a:rPr>
            <a:t>Capaian</a:t>
          </a:r>
          <a:r>
            <a:rPr lang="en-US" sz="1400" dirty="0">
              <a:solidFill>
                <a:srgbClr val="000000"/>
              </a:solidFill>
              <a:sym typeface="Wingdings"/>
            </a:rPr>
            <a:t> </a:t>
          </a:r>
          <a:r>
            <a:rPr lang="en-US" sz="1400" dirty="0" err="1">
              <a:solidFill>
                <a:srgbClr val="000000"/>
              </a:solidFill>
              <a:sym typeface="Wingdings"/>
            </a:rPr>
            <a:t>Pembelajaran</a:t>
          </a:r>
          <a:endParaRPr lang="en-US" sz="1400" dirty="0">
            <a:solidFill>
              <a:srgbClr val="000000"/>
            </a:solidFill>
          </a:endParaRPr>
        </a:p>
      </dgm:t>
    </dgm:pt>
    <dgm:pt modelId="{39D38CC0-91FB-B743-ADE0-3E5204338CB5}" type="parTrans" cxnId="{0937D5F2-DF12-F54D-BA0F-5B56B19048C3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A105E8B4-841B-754E-B482-A9B611E63949}" type="sibTrans" cxnId="{0937D5F2-DF12-F54D-BA0F-5B56B19048C3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C88E963E-71F6-954C-83E9-B7AE62BC4FF6}">
      <dgm:prSet phldrT="[Text]" custT="1"/>
      <dgm:spPr/>
      <dgm:t>
        <a:bodyPr/>
        <a:lstStyle/>
        <a:p>
          <a:r>
            <a:rPr lang="en-US" sz="1400">
              <a:solidFill>
                <a:srgbClr val="000000"/>
              </a:solidFill>
            </a:rPr>
            <a:t>Praktek Mengajar yang Efektif</a:t>
          </a:r>
        </a:p>
      </dgm:t>
    </dgm:pt>
    <dgm:pt modelId="{1E814DD4-E41D-EB42-9398-060F96D0FAD2}" type="parTrans" cxnId="{05511A6A-C547-EE49-86FD-A906977A198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9E996D64-CE5C-E64D-9D34-1EAE10481E9F}" type="sibTrans" cxnId="{05511A6A-C547-EE49-86FD-A906977A198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A1566964-64D2-5943-B77F-8B383F390C61}">
      <dgm:prSet phldrT="[Text]" custT="1"/>
      <dgm:spPr/>
      <dgm:t>
        <a:bodyPr/>
        <a:lstStyle/>
        <a:p>
          <a:r>
            <a:rPr lang="en-US" sz="1400">
              <a:solidFill>
                <a:srgbClr val="000000"/>
              </a:solidFill>
            </a:rPr>
            <a:t>Mendorong pola pikir komprehensif</a:t>
          </a:r>
        </a:p>
      </dgm:t>
    </dgm:pt>
    <dgm:pt modelId="{68933393-4A10-ED42-997F-E70DA2D89D5F}" type="parTrans" cxnId="{D1350669-C545-D74E-A809-EFAE0C53E7D6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7D095708-3764-E746-B60D-55EDC5006A01}" type="sibTrans" cxnId="{D1350669-C545-D74E-A809-EFAE0C53E7D6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94402EB1-8CC0-B641-9D50-9D8A2EA498A4}">
      <dgm:prSet phldrT="[Text]" custT="1"/>
      <dgm:spPr/>
      <dgm:t>
        <a:bodyPr/>
        <a:lstStyle/>
        <a:p>
          <a:r>
            <a:rPr lang="en-US" sz="1400">
              <a:solidFill>
                <a:srgbClr val="000000"/>
              </a:solidFill>
            </a:rPr>
            <a:t>Internalisasi keunggulan kearifan lokal-internasional, pendekatan inter-multi disiplin</a:t>
          </a:r>
        </a:p>
      </dgm:t>
    </dgm:pt>
    <dgm:pt modelId="{FA144292-300F-EE42-9ABF-29BAF6DDE190}" type="parTrans" cxnId="{8D303C63-EBB5-FD4E-A248-1F6D53ACFA3C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9A2A6970-A16C-F745-9CEC-208275E0C8D2}" type="sibTrans" cxnId="{8D303C63-EBB5-FD4E-A248-1F6D53ACFA3C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7E298A5-E7D2-D348-AA09-A37FA67B4709}">
      <dgm:prSet phldrT="[Text]" custT="1"/>
      <dgm:spPr/>
      <dgm:t>
        <a:bodyPr/>
        <a:lstStyle/>
        <a:p>
          <a:r>
            <a:rPr lang="en-US" sz="1400">
              <a:solidFill>
                <a:srgbClr val="000000"/>
              </a:solidFill>
            </a:rPr>
            <a:t>Pembelajaran Kolaboratif</a:t>
          </a:r>
        </a:p>
      </dgm:t>
    </dgm:pt>
    <dgm:pt modelId="{7F6F767C-B479-764F-A7D9-B6445D3515E1}" type="parTrans" cxnId="{6C8BB818-E18C-9949-B1D6-05198792F26E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17BAF164-A34D-7046-8733-6EE86A9AC20E}" type="sibTrans" cxnId="{6C8BB818-E18C-9949-B1D6-05198792F26E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FDBC948B-5F19-DF4A-B652-B5C8A3BDFF52}">
      <dgm:prSet phldrT="[Text]" custT="1"/>
      <dgm:spPr/>
      <dgm:t>
        <a:bodyPr/>
        <a:lstStyle/>
        <a:p>
          <a:r>
            <a:rPr lang="en-US" sz="1400">
              <a:solidFill>
                <a:srgbClr val="000000"/>
              </a:solidFill>
            </a:rPr>
            <a:t>Diskusi</a:t>
          </a:r>
        </a:p>
      </dgm:t>
    </dgm:pt>
    <dgm:pt modelId="{6B99275C-7352-684E-AF65-8C5C8526372F}" type="parTrans" cxnId="{EBD56139-62CF-A448-B593-CB2AEFDFBE9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A5F67F50-808D-B942-B59A-82689B4AA51F}" type="sibTrans" cxnId="{EBD56139-62CF-A448-B593-CB2AEFDFBE9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31F981F1-92B2-634E-B216-00F3E96254D5}">
      <dgm:prSet phldrT="[Text]" custT="1"/>
      <dgm:spPr/>
      <dgm:t>
        <a:bodyPr/>
        <a:lstStyle/>
        <a:p>
          <a:r>
            <a:rPr lang="en-US" sz="1400" i="1">
              <a:solidFill>
                <a:srgbClr val="000000"/>
              </a:solidFill>
            </a:rPr>
            <a:t>High Order Learning </a:t>
          </a:r>
          <a:endParaRPr lang="en-US" sz="1400">
            <a:solidFill>
              <a:srgbClr val="000000"/>
            </a:solidFill>
          </a:endParaRPr>
        </a:p>
      </dgm:t>
    </dgm:pt>
    <dgm:pt modelId="{CFF45A2C-667B-E344-9301-C6CE55FE98FE}" type="parTrans" cxnId="{2F74D0EB-BB94-1240-8553-21FE97CC5601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A48227FB-E77C-9C47-842F-49450ECDA27F}" type="sibTrans" cxnId="{2F74D0EB-BB94-1240-8553-21FE97CC5601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8A6A05A8-2D91-A240-A83B-CB66D9B57606}">
      <dgm:prSet custT="1"/>
      <dgm:spPr/>
      <dgm:t>
        <a:bodyPr/>
        <a:lstStyle/>
        <a:p>
          <a:r>
            <a:rPr lang="en-US" sz="1400">
              <a:solidFill>
                <a:srgbClr val="000000"/>
              </a:solidFill>
            </a:rPr>
            <a:t>Strategi pembelajaran</a:t>
          </a:r>
        </a:p>
      </dgm:t>
    </dgm:pt>
    <dgm:pt modelId="{9B87C081-C719-C947-B085-A0A45E664086}" type="parTrans" cxnId="{825DFE8E-620C-E14A-8B0E-25FBD8E7DE1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901AA4E-9F48-2640-9409-7C25206F8591}" type="sibTrans" cxnId="{825DFE8E-620C-E14A-8B0E-25FBD8E7DE12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5ED8DB79-101A-BF4C-979A-0DA0A107A031}">
      <dgm:prSet custT="1"/>
      <dgm:spPr/>
      <dgm:t>
        <a:bodyPr/>
        <a:lstStyle/>
        <a:p>
          <a:r>
            <a:rPr lang="en-US" sz="1400" dirty="0" err="1">
              <a:solidFill>
                <a:srgbClr val="000000"/>
              </a:solidFill>
            </a:rPr>
            <a:t>Pembelajaran</a:t>
          </a:r>
          <a:r>
            <a:rPr lang="en-US" sz="1400" dirty="0">
              <a:solidFill>
                <a:srgbClr val="000000"/>
              </a:solidFill>
            </a:rPr>
            <a:t> </a:t>
          </a:r>
          <a:r>
            <a:rPr lang="en-US" sz="1400" dirty="0" err="1">
              <a:solidFill>
                <a:srgbClr val="000000"/>
              </a:solidFill>
            </a:rPr>
            <a:t>reflektif</a:t>
          </a:r>
          <a:r>
            <a:rPr lang="en-US" sz="1400" dirty="0">
              <a:solidFill>
                <a:srgbClr val="000000"/>
              </a:solidFill>
            </a:rPr>
            <a:t> </a:t>
          </a:r>
          <a:r>
            <a:rPr lang="en-US" sz="1400" dirty="0" err="1">
              <a:solidFill>
                <a:srgbClr val="000000"/>
              </a:solidFill>
            </a:rPr>
            <a:t>dan</a:t>
          </a:r>
          <a:r>
            <a:rPr lang="en-US" sz="1400" dirty="0">
              <a:solidFill>
                <a:srgbClr val="000000"/>
              </a:solidFill>
            </a:rPr>
            <a:t> </a:t>
          </a:r>
          <a:r>
            <a:rPr lang="en-US" sz="1400" dirty="0" err="1">
              <a:solidFill>
                <a:srgbClr val="000000"/>
              </a:solidFill>
            </a:rPr>
            <a:t>integratif</a:t>
          </a:r>
          <a:endParaRPr lang="en-US" sz="1400" dirty="0">
            <a:solidFill>
              <a:srgbClr val="000000"/>
            </a:solidFill>
          </a:endParaRPr>
        </a:p>
      </dgm:t>
    </dgm:pt>
    <dgm:pt modelId="{0147D29F-B4AB-9A43-8DEC-BE6D85E37370}" type="parTrans" cxnId="{F2AA62C9-FEA0-1646-840E-B9A17B26286A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667F4C8D-CF54-D64D-9819-CE009D4C59E8}" type="sibTrans" cxnId="{F2AA62C9-FEA0-1646-840E-B9A17B26286A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E6519E2-B2E3-1348-89EB-95D2030CD34F}">
      <dgm:prSet custT="1"/>
      <dgm:spPr/>
      <dgm:t>
        <a:bodyPr/>
        <a:lstStyle/>
        <a:p>
          <a:r>
            <a:rPr lang="en-US" sz="1400">
              <a:solidFill>
                <a:srgbClr val="000000"/>
              </a:solidFill>
            </a:rPr>
            <a:t>Penalaran kuantitatif</a:t>
          </a:r>
        </a:p>
      </dgm:t>
    </dgm:pt>
    <dgm:pt modelId="{CEFF7623-F669-D643-A0A3-AD661D1ADA24}" type="parTrans" cxnId="{BA154CEB-62E1-744C-B2D5-A56637F3404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BEF01685-7E7D-9147-832E-97CD242FD45B}" type="sibTrans" cxnId="{BA154CEB-62E1-744C-B2D5-A56637F3404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5D88DA5D-D747-9A49-BCFE-1E80C2284809}">
      <dgm:prSet custT="1"/>
      <dgm:spPr/>
      <dgm:t>
        <a:bodyPr/>
        <a:lstStyle/>
        <a:p>
          <a:r>
            <a:rPr lang="en-US" sz="1400">
              <a:solidFill>
                <a:srgbClr val="000000"/>
              </a:solidFill>
            </a:rPr>
            <a:t>Lingkungan yang mendukung</a:t>
          </a:r>
        </a:p>
      </dgm:t>
    </dgm:pt>
    <dgm:pt modelId="{E24E533E-C789-FA4E-A5FF-B32FEE547B2C}" type="parTrans" cxnId="{8123F718-D45E-D94B-996F-826FEE996277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11D1B841-23CB-3E43-9F56-E00752191CDB}" type="sibTrans" cxnId="{8123F718-D45E-D94B-996F-826FEE996277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D00CC8C5-0507-1648-BE57-2D18E9F2E7B7}" type="pres">
      <dgm:prSet presAssocID="{36B33FD9-847F-8E46-8F19-B0EB3DB0B0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96E2FA-4F50-BF45-A2B3-79536ED4F2E0}" type="pres">
      <dgm:prSet presAssocID="{261B6526-17B0-8749-B1BF-4799B955586B}" presName="linNode" presStyleCnt="0"/>
      <dgm:spPr/>
    </dgm:pt>
    <dgm:pt modelId="{2D80A4ED-F272-4E4C-B141-0F74162FC77B}" type="pres">
      <dgm:prSet presAssocID="{261B6526-17B0-8749-B1BF-4799B955586B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B9637-C40D-B54A-9F83-2ADC17E14697}" type="pres">
      <dgm:prSet presAssocID="{261B6526-17B0-8749-B1BF-4799B955586B}" presName="descendantText" presStyleLbl="alignAccFollowNode1" presStyleIdx="0" presStyleCnt="5" custScaleX="90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8A18F-BD89-F144-A402-199A4A68F729}" type="pres">
      <dgm:prSet presAssocID="{0A1F37C0-FE18-F44B-AAC3-34133AEF8ADC}" presName="sp" presStyleCnt="0"/>
      <dgm:spPr/>
    </dgm:pt>
    <dgm:pt modelId="{5D478ED1-78BE-664C-BC93-C9AD30E5C92E}" type="pres">
      <dgm:prSet presAssocID="{D95A3485-2252-7F4E-A1A8-4015C1B5143F}" presName="linNode" presStyleCnt="0"/>
      <dgm:spPr/>
    </dgm:pt>
    <dgm:pt modelId="{0B798BA0-E593-9D47-A7EE-2F639A8FDE6A}" type="pres">
      <dgm:prSet presAssocID="{D95A3485-2252-7F4E-A1A8-4015C1B5143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5DD4A-E8D1-524E-8E9B-84C95AA0D364}" type="pres">
      <dgm:prSet presAssocID="{D95A3485-2252-7F4E-A1A8-4015C1B5143F}" presName="descendantText" presStyleLbl="alignAccFollowNode1" presStyleIdx="1" presStyleCnt="5" custScaleX="90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B3588-8931-F240-A618-829F18601244}" type="pres">
      <dgm:prSet presAssocID="{EB9F0912-F924-8345-BD5F-34A6D4BF8759}" presName="sp" presStyleCnt="0"/>
      <dgm:spPr/>
    </dgm:pt>
    <dgm:pt modelId="{98DE3A2A-DD7E-7A4E-9095-1AFA40146A3D}" type="pres">
      <dgm:prSet presAssocID="{6AFB8844-932A-E049-BCC8-D14241FE5EB8}" presName="linNode" presStyleCnt="0"/>
      <dgm:spPr/>
    </dgm:pt>
    <dgm:pt modelId="{0B6324DD-1357-234B-B4C8-54884C6CBE0D}" type="pres">
      <dgm:prSet presAssocID="{6AFB8844-932A-E049-BCC8-D14241FE5EB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5DB94-BFCA-4240-BC41-9045BA43E057}" type="pres">
      <dgm:prSet presAssocID="{6AFB8844-932A-E049-BCC8-D14241FE5EB8}" presName="descendantText" presStyleLbl="alignAccFollowNode1" presStyleIdx="2" presStyleCnt="5" custScaleX="90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7BF76-91BB-834A-B774-96452B4676CA}" type="pres">
      <dgm:prSet presAssocID="{57D2DFB7-BFAA-CD4F-A1F3-9BCD19DA5AD3}" presName="sp" presStyleCnt="0"/>
      <dgm:spPr/>
    </dgm:pt>
    <dgm:pt modelId="{18B1CB39-D552-BD49-94FF-48642B3D5E0C}" type="pres">
      <dgm:prSet presAssocID="{765AA41E-2765-8D4B-B784-3A5EE714A9C2}" presName="linNode" presStyleCnt="0"/>
      <dgm:spPr/>
    </dgm:pt>
    <dgm:pt modelId="{869BA0BC-362A-0648-ADB5-C8BD63DC46A5}" type="pres">
      <dgm:prSet presAssocID="{765AA41E-2765-8D4B-B784-3A5EE714A9C2}" presName="parentText" presStyleLbl="node1" presStyleIdx="3" presStyleCnt="5" custScaleY="1353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02396-FA45-6140-BA97-4E56F3DDDF9B}" type="pres">
      <dgm:prSet presAssocID="{765AA41E-2765-8D4B-B784-3A5EE714A9C2}" presName="descendantText" presStyleLbl="alignAccFollowNode1" presStyleIdx="3" presStyleCnt="5" custScaleX="90326" custScaleY="15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6EB82-0116-E74E-9C8A-496F07DD2A4A}" type="pres">
      <dgm:prSet presAssocID="{2D767245-107B-A345-82DA-E1A487FB5CA3}" presName="sp" presStyleCnt="0"/>
      <dgm:spPr/>
    </dgm:pt>
    <dgm:pt modelId="{A58C66F9-A886-A34F-A3F5-F4E3BBD09015}" type="pres">
      <dgm:prSet presAssocID="{A8DD3994-4750-9243-A129-DB536116D374}" presName="linNode" presStyleCnt="0"/>
      <dgm:spPr/>
    </dgm:pt>
    <dgm:pt modelId="{7AB75D06-80C0-FD4D-A803-9C586A01E77C}" type="pres">
      <dgm:prSet presAssocID="{A8DD3994-4750-9243-A129-DB536116D37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8F6B3-943F-B345-A4AD-5A9C20A3A86D}" type="pres">
      <dgm:prSet presAssocID="{A8DD3994-4750-9243-A129-DB536116D374}" presName="descendantText" presStyleLbl="alignAccFollowNode1" presStyleIdx="4" presStyleCnt="5" custScaleX="90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A5703A-50C7-DE47-8529-6F9B5FE5AA00}" type="presOf" srcId="{6AFB8844-932A-E049-BCC8-D14241FE5EB8}" destId="{0B6324DD-1357-234B-B4C8-54884C6CBE0D}" srcOrd="0" destOrd="0" presId="urn:microsoft.com/office/officeart/2005/8/layout/vList5"/>
    <dgm:cxn modelId="{A626BB70-EFB9-6040-81D1-A52F806FFBF2}" srcId="{A8DD3994-4750-9243-A129-DB536116D374}" destId="{AD5D2940-DEF8-3B48-A6AD-31DC2ECC5DF6}" srcOrd="0" destOrd="0" parTransId="{07AFC3C7-8053-C54B-89CA-472D4DD5EAFA}" sibTransId="{EE471C6A-C104-A74F-8FC2-C085B55AA077}"/>
    <dgm:cxn modelId="{F2AA62C9-FEA0-1646-840E-B9A17B26286A}" srcId="{765AA41E-2765-8D4B-B784-3A5EE714A9C2}" destId="{5ED8DB79-101A-BF4C-979A-0DA0A107A031}" srcOrd="2" destOrd="0" parTransId="{0147D29F-B4AB-9A43-8DEC-BE6D85E37370}" sibTransId="{667F4C8D-CF54-D64D-9819-CE009D4C59E8}"/>
    <dgm:cxn modelId="{0937D5F2-DF12-F54D-BA0F-5B56B19048C3}" srcId="{261B6526-17B0-8749-B1BF-4799B955586B}" destId="{F4D47B5B-595C-1847-952F-4533A0FC9471}" srcOrd="0" destOrd="0" parTransId="{39D38CC0-91FB-B743-ADE0-3E5204338CB5}" sibTransId="{A105E8B4-841B-754E-B482-A9B611E63949}"/>
    <dgm:cxn modelId="{D1350669-C545-D74E-A809-EFAE0C53E7D6}" srcId="{D95A3485-2252-7F4E-A1A8-4015C1B5143F}" destId="{A1566964-64D2-5943-B77F-8B383F390C61}" srcOrd="0" destOrd="0" parTransId="{68933393-4A10-ED42-997F-E70DA2D89D5F}" sibTransId="{7D095708-3764-E746-B60D-55EDC5006A01}"/>
    <dgm:cxn modelId="{9939DCB0-FDFD-BB48-92DC-BB09ECFF859A}" type="presOf" srcId="{A8DD3994-4750-9243-A129-DB536116D374}" destId="{7AB75D06-80C0-FD4D-A803-9C586A01E77C}" srcOrd="0" destOrd="0" presId="urn:microsoft.com/office/officeart/2005/8/layout/vList5"/>
    <dgm:cxn modelId="{0D4DD62D-3248-7F42-BE76-CC3D5C78F5ED}" srcId="{36B33FD9-847F-8E46-8F19-B0EB3DB0B0D7}" destId="{6AFB8844-932A-E049-BCC8-D14241FE5EB8}" srcOrd="2" destOrd="0" parTransId="{267A5DA2-DABB-054A-8232-E87C94663657}" sibTransId="{57D2DFB7-BFAA-CD4F-A1F3-9BCD19DA5AD3}"/>
    <dgm:cxn modelId="{BA154CEB-62E1-744C-B2D5-A56637F34045}" srcId="{765AA41E-2765-8D4B-B784-3A5EE714A9C2}" destId="{0E6519E2-B2E3-1348-89EB-95D2030CD34F}" srcOrd="3" destOrd="0" parTransId="{CEFF7623-F669-D643-A0A3-AD661D1ADA24}" sibTransId="{BEF01685-7E7D-9147-832E-97CD242FD45B}"/>
    <dgm:cxn modelId="{C7214830-358B-5B4C-869A-8E1CABE70718}" type="presOf" srcId="{8A6A05A8-2D91-A240-A83B-CB66D9B57606}" destId="{AA702396-FA45-6140-BA97-4E56F3DDDF9B}" srcOrd="0" destOrd="1" presId="urn:microsoft.com/office/officeart/2005/8/layout/vList5"/>
    <dgm:cxn modelId="{54F27881-A44F-FE4A-B679-DEA6E8BD6256}" type="presOf" srcId="{94402EB1-8CC0-B641-9D50-9D8A2EA498A4}" destId="{8225DD4A-E8D1-524E-8E9B-84C95AA0D364}" srcOrd="0" destOrd="1" presId="urn:microsoft.com/office/officeart/2005/8/layout/vList5"/>
    <dgm:cxn modelId="{FC39875D-D388-4C45-BB1E-46AC5FA8C041}" type="presOf" srcId="{C88E963E-71F6-954C-83E9-B7AE62BC4FF6}" destId="{F12B9637-C40D-B54A-9F83-2ADC17E14697}" srcOrd="0" destOrd="1" presId="urn:microsoft.com/office/officeart/2005/8/layout/vList5"/>
    <dgm:cxn modelId="{37068A71-3E57-4845-8089-48C74A2F80AE}" srcId="{36B33FD9-847F-8E46-8F19-B0EB3DB0B0D7}" destId="{261B6526-17B0-8749-B1BF-4799B955586B}" srcOrd="0" destOrd="0" parTransId="{2B67398F-6B9D-D341-8B82-3F605250E148}" sibTransId="{0A1F37C0-FE18-F44B-AAC3-34133AEF8ADC}"/>
    <dgm:cxn modelId="{51D6514D-20A2-7B47-9017-AA8ABC3B1725}" type="presOf" srcId="{FDBC948B-5F19-DF4A-B652-B5C8A3BDFF52}" destId="{54C5DB94-BFCA-4240-BC41-9045BA43E057}" srcOrd="0" destOrd="1" presId="urn:microsoft.com/office/officeart/2005/8/layout/vList5"/>
    <dgm:cxn modelId="{A48EBB51-2E45-E643-9E7C-6484EB7A86BF}" type="presOf" srcId="{F4D47B5B-595C-1847-952F-4533A0FC9471}" destId="{F12B9637-C40D-B54A-9F83-2ADC17E14697}" srcOrd="0" destOrd="0" presId="urn:microsoft.com/office/officeart/2005/8/layout/vList5"/>
    <dgm:cxn modelId="{037FE394-E432-EB43-A7F0-3A8DB4C65691}" srcId="{36B33FD9-847F-8E46-8F19-B0EB3DB0B0D7}" destId="{A8DD3994-4750-9243-A129-DB536116D374}" srcOrd="4" destOrd="0" parTransId="{BC9B386B-9D6A-D940-AD27-430EA675484E}" sibTransId="{F5C033A2-1164-5840-B97B-49ADA728CD90}"/>
    <dgm:cxn modelId="{3996E158-5700-FF42-811E-D2B74DC4E8A4}" type="presOf" srcId="{0E6519E2-B2E3-1348-89EB-95D2030CD34F}" destId="{AA702396-FA45-6140-BA97-4E56F3DDDF9B}" srcOrd="0" destOrd="3" presId="urn:microsoft.com/office/officeart/2005/8/layout/vList5"/>
    <dgm:cxn modelId="{1CB0818E-1DA8-2241-964F-ED9933B6A7B0}" type="presOf" srcId="{261B6526-17B0-8749-B1BF-4799B955586B}" destId="{2D80A4ED-F272-4E4C-B141-0F74162FC77B}" srcOrd="0" destOrd="0" presId="urn:microsoft.com/office/officeart/2005/8/layout/vList5"/>
    <dgm:cxn modelId="{85468017-79EF-9947-87AE-01176E0C6277}" type="presOf" srcId="{31F981F1-92B2-634E-B216-00F3E96254D5}" destId="{AA702396-FA45-6140-BA97-4E56F3DDDF9B}" srcOrd="0" destOrd="0" presId="urn:microsoft.com/office/officeart/2005/8/layout/vList5"/>
    <dgm:cxn modelId="{0EA98DF9-B529-5D43-8571-B412A341EFBE}" type="presOf" srcId="{D95A3485-2252-7F4E-A1A8-4015C1B5143F}" destId="{0B798BA0-E593-9D47-A7EE-2F639A8FDE6A}" srcOrd="0" destOrd="0" presId="urn:microsoft.com/office/officeart/2005/8/layout/vList5"/>
    <dgm:cxn modelId="{EBD56139-62CF-A448-B593-CB2AEFDFBE92}" srcId="{6AFB8844-932A-E049-BCC8-D14241FE5EB8}" destId="{FDBC948B-5F19-DF4A-B652-B5C8A3BDFF52}" srcOrd="1" destOrd="0" parTransId="{6B99275C-7352-684E-AF65-8C5C8526372F}" sibTransId="{A5F67F50-808D-B942-B59A-82689B4AA51F}"/>
    <dgm:cxn modelId="{AF6FA353-3F72-BE40-AF65-7EC6D3911730}" type="presOf" srcId="{36B33FD9-847F-8E46-8F19-B0EB3DB0B0D7}" destId="{D00CC8C5-0507-1648-BE57-2D18E9F2E7B7}" srcOrd="0" destOrd="0" presId="urn:microsoft.com/office/officeart/2005/8/layout/vList5"/>
    <dgm:cxn modelId="{2F74D0EB-BB94-1240-8553-21FE97CC5601}" srcId="{765AA41E-2765-8D4B-B784-3A5EE714A9C2}" destId="{31F981F1-92B2-634E-B216-00F3E96254D5}" srcOrd="0" destOrd="0" parTransId="{CFF45A2C-667B-E344-9301-C6CE55FE98FE}" sibTransId="{A48227FB-E77C-9C47-842F-49450ECDA27F}"/>
    <dgm:cxn modelId="{FD237648-AEB4-3D42-9AD0-2C93CACD2947}" type="presOf" srcId="{07E298A5-E7D2-D348-AA09-A37FA67B4709}" destId="{54C5DB94-BFCA-4240-BC41-9045BA43E057}" srcOrd="0" destOrd="0" presId="urn:microsoft.com/office/officeart/2005/8/layout/vList5"/>
    <dgm:cxn modelId="{B5FE8905-55CA-164A-9070-B893CAACBB7A}" srcId="{36B33FD9-847F-8E46-8F19-B0EB3DB0B0D7}" destId="{765AA41E-2765-8D4B-B784-3A5EE714A9C2}" srcOrd="3" destOrd="0" parTransId="{11E221F7-5B22-4843-8193-1B688D8721C1}" sibTransId="{2D767245-107B-A345-82DA-E1A487FB5CA3}"/>
    <dgm:cxn modelId="{212CC643-C94C-7341-9E07-CD6421EA1A36}" type="presOf" srcId="{A1566964-64D2-5943-B77F-8B383F390C61}" destId="{8225DD4A-E8D1-524E-8E9B-84C95AA0D364}" srcOrd="0" destOrd="0" presId="urn:microsoft.com/office/officeart/2005/8/layout/vList5"/>
    <dgm:cxn modelId="{0A5B5DA7-E677-E348-83C7-A747130B1B16}" type="presOf" srcId="{765AA41E-2765-8D4B-B784-3A5EE714A9C2}" destId="{869BA0BC-362A-0648-ADB5-C8BD63DC46A5}" srcOrd="0" destOrd="0" presId="urn:microsoft.com/office/officeart/2005/8/layout/vList5"/>
    <dgm:cxn modelId="{BDB8A90C-D84E-5D49-8BAD-63ACDAC2962D}" type="presOf" srcId="{5ED8DB79-101A-BF4C-979A-0DA0A107A031}" destId="{AA702396-FA45-6140-BA97-4E56F3DDDF9B}" srcOrd="0" destOrd="2" presId="urn:microsoft.com/office/officeart/2005/8/layout/vList5"/>
    <dgm:cxn modelId="{FD609EA4-DADA-5849-947C-9A4B5446C1DD}" type="presOf" srcId="{5D88DA5D-D747-9A49-BCFE-1E80C2284809}" destId="{5428F6B3-943F-B345-A4AD-5A9C20A3A86D}" srcOrd="0" destOrd="1" presId="urn:microsoft.com/office/officeart/2005/8/layout/vList5"/>
    <dgm:cxn modelId="{FF6599B1-FE15-A34B-A5EC-EFDDE943A8B6}" type="presOf" srcId="{AD5D2940-DEF8-3B48-A6AD-31DC2ECC5DF6}" destId="{5428F6B3-943F-B345-A4AD-5A9C20A3A86D}" srcOrd="0" destOrd="0" presId="urn:microsoft.com/office/officeart/2005/8/layout/vList5"/>
    <dgm:cxn modelId="{A7306F92-C9E9-4E43-B1E3-752169BE627F}" srcId="{36B33FD9-847F-8E46-8F19-B0EB3DB0B0D7}" destId="{D95A3485-2252-7F4E-A1A8-4015C1B5143F}" srcOrd="1" destOrd="0" parTransId="{C4762231-E778-5049-8D7F-37C082B70C6C}" sibTransId="{EB9F0912-F924-8345-BD5F-34A6D4BF8759}"/>
    <dgm:cxn modelId="{05511A6A-C547-EE49-86FD-A906977A1982}" srcId="{261B6526-17B0-8749-B1BF-4799B955586B}" destId="{C88E963E-71F6-954C-83E9-B7AE62BC4FF6}" srcOrd="1" destOrd="0" parTransId="{1E814DD4-E41D-EB42-9398-060F96D0FAD2}" sibTransId="{9E996D64-CE5C-E64D-9D34-1EAE10481E9F}"/>
    <dgm:cxn modelId="{8123F718-D45E-D94B-996F-826FEE996277}" srcId="{A8DD3994-4750-9243-A129-DB536116D374}" destId="{5D88DA5D-D747-9A49-BCFE-1E80C2284809}" srcOrd="1" destOrd="0" parTransId="{E24E533E-C789-FA4E-A5FF-B32FEE547B2C}" sibTransId="{11D1B841-23CB-3E43-9F56-E00752191CDB}"/>
    <dgm:cxn modelId="{6C8BB818-E18C-9949-B1D6-05198792F26E}" srcId="{6AFB8844-932A-E049-BCC8-D14241FE5EB8}" destId="{07E298A5-E7D2-D348-AA09-A37FA67B4709}" srcOrd="0" destOrd="0" parTransId="{7F6F767C-B479-764F-A7D9-B6445D3515E1}" sibTransId="{17BAF164-A34D-7046-8733-6EE86A9AC20E}"/>
    <dgm:cxn modelId="{8D303C63-EBB5-FD4E-A248-1F6D53ACFA3C}" srcId="{D95A3485-2252-7F4E-A1A8-4015C1B5143F}" destId="{94402EB1-8CC0-B641-9D50-9D8A2EA498A4}" srcOrd="1" destOrd="0" parTransId="{FA144292-300F-EE42-9ABF-29BAF6DDE190}" sibTransId="{9A2A6970-A16C-F745-9CEC-208275E0C8D2}"/>
    <dgm:cxn modelId="{825DFE8E-620C-E14A-8B0E-25FBD8E7DE12}" srcId="{765AA41E-2765-8D4B-B784-3A5EE714A9C2}" destId="{8A6A05A8-2D91-A240-A83B-CB66D9B57606}" srcOrd="1" destOrd="0" parTransId="{9B87C081-C719-C947-B085-A0A45E664086}" sibTransId="{2901AA4E-9F48-2640-9409-7C25206F8591}"/>
    <dgm:cxn modelId="{1E8220C0-80EA-094D-9224-BCD7A3E5A18B}" type="presParOf" srcId="{D00CC8C5-0507-1648-BE57-2D18E9F2E7B7}" destId="{8F96E2FA-4F50-BF45-A2B3-79536ED4F2E0}" srcOrd="0" destOrd="0" presId="urn:microsoft.com/office/officeart/2005/8/layout/vList5"/>
    <dgm:cxn modelId="{2A8602BA-75C7-9A49-8E57-C5178428FB58}" type="presParOf" srcId="{8F96E2FA-4F50-BF45-A2B3-79536ED4F2E0}" destId="{2D80A4ED-F272-4E4C-B141-0F74162FC77B}" srcOrd="0" destOrd="0" presId="urn:microsoft.com/office/officeart/2005/8/layout/vList5"/>
    <dgm:cxn modelId="{03E526D4-0A80-6E41-9082-C1825B50DE56}" type="presParOf" srcId="{8F96E2FA-4F50-BF45-A2B3-79536ED4F2E0}" destId="{F12B9637-C40D-B54A-9F83-2ADC17E14697}" srcOrd="1" destOrd="0" presId="urn:microsoft.com/office/officeart/2005/8/layout/vList5"/>
    <dgm:cxn modelId="{C350C0DD-05AE-9A4D-BEBB-A832518BFFA8}" type="presParOf" srcId="{D00CC8C5-0507-1648-BE57-2D18E9F2E7B7}" destId="{C858A18F-BD89-F144-A402-199A4A68F729}" srcOrd="1" destOrd="0" presId="urn:microsoft.com/office/officeart/2005/8/layout/vList5"/>
    <dgm:cxn modelId="{9F474DEF-8B92-D64E-ABC8-42508B592527}" type="presParOf" srcId="{D00CC8C5-0507-1648-BE57-2D18E9F2E7B7}" destId="{5D478ED1-78BE-664C-BC93-C9AD30E5C92E}" srcOrd="2" destOrd="0" presId="urn:microsoft.com/office/officeart/2005/8/layout/vList5"/>
    <dgm:cxn modelId="{BF78AFC1-815D-C148-9791-0665586C6EDC}" type="presParOf" srcId="{5D478ED1-78BE-664C-BC93-C9AD30E5C92E}" destId="{0B798BA0-E593-9D47-A7EE-2F639A8FDE6A}" srcOrd="0" destOrd="0" presId="urn:microsoft.com/office/officeart/2005/8/layout/vList5"/>
    <dgm:cxn modelId="{F57A0D4F-C3C6-1B40-9B16-F37BB20B950E}" type="presParOf" srcId="{5D478ED1-78BE-664C-BC93-C9AD30E5C92E}" destId="{8225DD4A-E8D1-524E-8E9B-84C95AA0D364}" srcOrd="1" destOrd="0" presId="urn:microsoft.com/office/officeart/2005/8/layout/vList5"/>
    <dgm:cxn modelId="{18BADB64-EB4A-8145-8E00-3272E00ABB0D}" type="presParOf" srcId="{D00CC8C5-0507-1648-BE57-2D18E9F2E7B7}" destId="{E63B3588-8931-F240-A618-829F18601244}" srcOrd="3" destOrd="0" presId="urn:microsoft.com/office/officeart/2005/8/layout/vList5"/>
    <dgm:cxn modelId="{B27BB1C1-182E-B346-8404-8E448E04FBF5}" type="presParOf" srcId="{D00CC8C5-0507-1648-BE57-2D18E9F2E7B7}" destId="{98DE3A2A-DD7E-7A4E-9095-1AFA40146A3D}" srcOrd="4" destOrd="0" presId="urn:microsoft.com/office/officeart/2005/8/layout/vList5"/>
    <dgm:cxn modelId="{4ED8F4DD-34BA-1049-923C-874BC5B2D260}" type="presParOf" srcId="{98DE3A2A-DD7E-7A4E-9095-1AFA40146A3D}" destId="{0B6324DD-1357-234B-B4C8-54884C6CBE0D}" srcOrd="0" destOrd="0" presId="urn:microsoft.com/office/officeart/2005/8/layout/vList5"/>
    <dgm:cxn modelId="{355AB0EC-84EE-764F-B0B3-09C556203E56}" type="presParOf" srcId="{98DE3A2A-DD7E-7A4E-9095-1AFA40146A3D}" destId="{54C5DB94-BFCA-4240-BC41-9045BA43E057}" srcOrd="1" destOrd="0" presId="urn:microsoft.com/office/officeart/2005/8/layout/vList5"/>
    <dgm:cxn modelId="{8AF5BEFA-7908-7644-AFBC-AB0D2F213515}" type="presParOf" srcId="{D00CC8C5-0507-1648-BE57-2D18E9F2E7B7}" destId="{ACC7BF76-91BB-834A-B774-96452B4676CA}" srcOrd="5" destOrd="0" presId="urn:microsoft.com/office/officeart/2005/8/layout/vList5"/>
    <dgm:cxn modelId="{8EF11A83-E2E5-ED42-9337-BE8F32C87CBE}" type="presParOf" srcId="{D00CC8C5-0507-1648-BE57-2D18E9F2E7B7}" destId="{18B1CB39-D552-BD49-94FF-48642B3D5E0C}" srcOrd="6" destOrd="0" presId="urn:microsoft.com/office/officeart/2005/8/layout/vList5"/>
    <dgm:cxn modelId="{A7984DD6-3990-E542-9FA1-9F260F696CBF}" type="presParOf" srcId="{18B1CB39-D552-BD49-94FF-48642B3D5E0C}" destId="{869BA0BC-362A-0648-ADB5-C8BD63DC46A5}" srcOrd="0" destOrd="0" presId="urn:microsoft.com/office/officeart/2005/8/layout/vList5"/>
    <dgm:cxn modelId="{4FBF9E59-305B-744A-AD30-E301015D7BF2}" type="presParOf" srcId="{18B1CB39-D552-BD49-94FF-48642B3D5E0C}" destId="{AA702396-FA45-6140-BA97-4E56F3DDDF9B}" srcOrd="1" destOrd="0" presId="urn:microsoft.com/office/officeart/2005/8/layout/vList5"/>
    <dgm:cxn modelId="{1EB2E13F-2D0A-BE4D-A4B7-9817DC2F3021}" type="presParOf" srcId="{D00CC8C5-0507-1648-BE57-2D18E9F2E7B7}" destId="{3E46EB82-0116-E74E-9C8A-496F07DD2A4A}" srcOrd="7" destOrd="0" presId="urn:microsoft.com/office/officeart/2005/8/layout/vList5"/>
    <dgm:cxn modelId="{DF3ACD5B-B255-1540-A094-625C96805832}" type="presParOf" srcId="{D00CC8C5-0507-1648-BE57-2D18E9F2E7B7}" destId="{A58C66F9-A886-A34F-A3F5-F4E3BBD09015}" srcOrd="8" destOrd="0" presId="urn:microsoft.com/office/officeart/2005/8/layout/vList5"/>
    <dgm:cxn modelId="{C8A2F4DD-51C1-7C4C-A9A3-9572E5DE6CDB}" type="presParOf" srcId="{A58C66F9-A886-A34F-A3F5-F4E3BBD09015}" destId="{7AB75D06-80C0-FD4D-A803-9C586A01E77C}" srcOrd="0" destOrd="0" presId="urn:microsoft.com/office/officeart/2005/8/layout/vList5"/>
    <dgm:cxn modelId="{F90C252E-4C50-1F4D-BB9D-B97D46ED4ED6}" type="presParOf" srcId="{A58C66F9-A886-A34F-A3F5-F4E3BBD09015}" destId="{5428F6B3-943F-B345-A4AD-5A9C20A3A8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A19D73-D1D7-3546-9DAE-8228E1B3D22E}" type="doc">
      <dgm:prSet loTypeId="urn:microsoft.com/office/officeart/2005/8/layout/cycle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24302CB-B5FE-F14B-8548-532E092F958F}">
      <dgm:prSet phldrT="[Text]" custT="1"/>
      <dgm:spPr/>
      <dgm:t>
        <a:bodyPr/>
        <a:lstStyle/>
        <a:p>
          <a:r>
            <a:rPr lang="id-ID" sz="2000">
              <a:solidFill>
                <a:srgbClr val="000000"/>
              </a:solidFill>
            </a:rPr>
            <a:t>Kurikulum</a:t>
          </a:r>
        </a:p>
      </dgm:t>
    </dgm:pt>
    <dgm:pt modelId="{4F670E69-9438-D34E-918F-6E999F4B5774}" type="parTrans" cxnId="{5F28644D-D7A2-DC42-903A-38B05B4A0BB2}">
      <dgm:prSet/>
      <dgm:spPr/>
      <dgm:t>
        <a:bodyPr/>
        <a:lstStyle/>
        <a:p>
          <a:endParaRPr lang="id-ID" sz="2800">
            <a:solidFill>
              <a:srgbClr val="000000"/>
            </a:solidFill>
          </a:endParaRPr>
        </a:p>
      </dgm:t>
    </dgm:pt>
    <dgm:pt modelId="{EB2BE12B-B1B9-854B-AEE0-0EA7674062DF}" type="sibTrans" cxnId="{5F28644D-D7A2-DC42-903A-38B05B4A0BB2}">
      <dgm:prSet/>
      <dgm:spPr/>
      <dgm:t>
        <a:bodyPr/>
        <a:lstStyle/>
        <a:p>
          <a:endParaRPr lang="id-ID" sz="2800">
            <a:solidFill>
              <a:srgbClr val="000000"/>
            </a:solidFill>
          </a:endParaRPr>
        </a:p>
      </dgm:t>
    </dgm:pt>
    <dgm:pt modelId="{2FFB6BDD-97C5-CA4F-8283-9359F4AC7F21}">
      <dgm:prSet phldrT="[Text]" custT="1"/>
      <dgm:spPr/>
      <dgm:t>
        <a:bodyPr/>
        <a:lstStyle/>
        <a:p>
          <a:r>
            <a:rPr lang="id-ID" sz="2000">
              <a:solidFill>
                <a:srgbClr val="000000"/>
              </a:solidFill>
            </a:rPr>
            <a:t>Buku Ajar</a:t>
          </a:r>
        </a:p>
      </dgm:t>
    </dgm:pt>
    <dgm:pt modelId="{56E270ED-32F6-CB4D-9218-1D9FDBF376FB}" type="parTrans" cxnId="{7D3D98CE-844F-7848-9FD0-0C242618E1BA}">
      <dgm:prSet/>
      <dgm:spPr/>
      <dgm:t>
        <a:bodyPr/>
        <a:lstStyle/>
        <a:p>
          <a:endParaRPr lang="id-ID" sz="2800">
            <a:solidFill>
              <a:srgbClr val="000000"/>
            </a:solidFill>
          </a:endParaRPr>
        </a:p>
      </dgm:t>
    </dgm:pt>
    <dgm:pt modelId="{F3C9A520-1A66-784B-9276-57A1EFA938CA}" type="sibTrans" cxnId="{7D3D98CE-844F-7848-9FD0-0C242618E1BA}">
      <dgm:prSet/>
      <dgm:spPr/>
      <dgm:t>
        <a:bodyPr/>
        <a:lstStyle/>
        <a:p>
          <a:endParaRPr lang="id-ID" sz="2800">
            <a:solidFill>
              <a:srgbClr val="000000"/>
            </a:solidFill>
          </a:endParaRPr>
        </a:p>
      </dgm:t>
    </dgm:pt>
    <dgm:pt modelId="{055A792D-BD14-6E48-B7E0-51B3983110E2}">
      <dgm:prSet phldrT="[Text]" custT="1"/>
      <dgm:spPr/>
      <dgm:t>
        <a:bodyPr/>
        <a:lstStyle/>
        <a:p>
          <a:r>
            <a:rPr lang="id-ID" sz="2000">
              <a:solidFill>
                <a:srgbClr val="000000"/>
              </a:solidFill>
            </a:rPr>
            <a:t>Belajar &amp; Pembelajaran</a:t>
          </a:r>
        </a:p>
      </dgm:t>
    </dgm:pt>
    <dgm:pt modelId="{B29233E1-C491-C74D-B833-606427956F71}" type="parTrans" cxnId="{1EFD071B-BA15-A04F-9ADD-A6A2EA0E9850}">
      <dgm:prSet/>
      <dgm:spPr/>
      <dgm:t>
        <a:bodyPr/>
        <a:lstStyle/>
        <a:p>
          <a:endParaRPr lang="id-ID" sz="2800">
            <a:solidFill>
              <a:srgbClr val="000000"/>
            </a:solidFill>
          </a:endParaRPr>
        </a:p>
      </dgm:t>
    </dgm:pt>
    <dgm:pt modelId="{DF7B24BE-20A6-0043-8770-33A792800D5B}" type="sibTrans" cxnId="{1EFD071B-BA15-A04F-9ADD-A6A2EA0E9850}">
      <dgm:prSet/>
      <dgm:spPr/>
      <dgm:t>
        <a:bodyPr/>
        <a:lstStyle/>
        <a:p>
          <a:endParaRPr lang="id-ID" sz="2800">
            <a:solidFill>
              <a:srgbClr val="000000"/>
            </a:solidFill>
          </a:endParaRPr>
        </a:p>
      </dgm:t>
    </dgm:pt>
    <dgm:pt modelId="{1A70F058-014A-A141-A3E5-D8258E11AE1C}">
      <dgm:prSet phldrT="[Text]" custT="1"/>
      <dgm:spPr/>
      <dgm:t>
        <a:bodyPr/>
        <a:lstStyle/>
        <a:p>
          <a:r>
            <a:rPr lang="id-ID" sz="2000">
              <a:solidFill>
                <a:srgbClr val="000000"/>
              </a:solidFill>
            </a:rPr>
            <a:t>Pendidikan Guru (LPTK)</a:t>
          </a:r>
        </a:p>
      </dgm:t>
    </dgm:pt>
    <dgm:pt modelId="{E9723930-56A9-074A-BA53-FD721B2DF1DB}" type="parTrans" cxnId="{2D3B6BB2-A2E7-4D48-87E0-9A06DC5517B5}">
      <dgm:prSet/>
      <dgm:spPr/>
      <dgm:t>
        <a:bodyPr/>
        <a:lstStyle/>
        <a:p>
          <a:endParaRPr lang="id-ID" sz="2800">
            <a:solidFill>
              <a:srgbClr val="000000"/>
            </a:solidFill>
          </a:endParaRPr>
        </a:p>
      </dgm:t>
    </dgm:pt>
    <dgm:pt modelId="{34A742FB-D9EF-EE4C-A49C-4ADDAE155D64}" type="sibTrans" cxnId="{2D3B6BB2-A2E7-4D48-87E0-9A06DC5517B5}">
      <dgm:prSet/>
      <dgm:spPr/>
      <dgm:t>
        <a:bodyPr/>
        <a:lstStyle/>
        <a:p>
          <a:endParaRPr lang="id-ID" sz="2800">
            <a:solidFill>
              <a:srgbClr val="000000"/>
            </a:solidFill>
          </a:endParaRPr>
        </a:p>
      </dgm:t>
    </dgm:pt>
    <dgm:pt modelId="{81EE7E87-64BA-EB44-9FF4-1AC3B485889E}">
      <dgm:prSet phldrT="[Text]" custT="1"/>
      <dgm:spPr/>
      <dgm:t>
        <a:bodyPr/>
        <a:lstStyle/>
        <a:p>
          <a:r>
            <a:rPr lang="id-ID" sz="2000">
              <a:solidFill>
                <a:srgbClr val="000000"/>
              </a:solidFill>
            </a:rPr>
            <a:t>Penilaian</a:t>
          </a:r>
        </a:p>
      </dgm:t>
    </dgm:pt>
    <dgm:pt modelId="{3558D923-5897-C94C-8986-32B691C71719}" type="parTrans" cxnId="{42D14138-652F-E04B-BB5C-DDC462FAF537}">
      <dgm:prSet/>
      <dgm:spPr/>
      <dgm:t>
        <a:bodyPr/>
        <a:lstStyle/>
        <a:p>
          <a:endParaRPr lang="id-ID" sz="2800">
            <a:solidFill>
              <a:srgbClr val="000000"/>
            </a:solidFill>
          </a:endParaRPr>
        </a:p>
      </dgm:t>
    </dgm:pt>
    <dgm:pt modelId="{E6E09DAC-5D30-0645-8A5D-04C3DF96574B}" type="sibTrans" cxnId="{42D14138-652F-E04B-BB5C-DDC462FAF537}">
      <dgm:prSet/>
      <dgm:spPr>
        <a:ln>
          <a:solidFill>
            <a:srgbClr val="4F81BD"/>
          </a:solidFill>
        </a:ln>
      </dgm:spPr>
      <dgm:t>
        <a:bodyPr/>
        <a:lstStyle/>
        <a:p>
          <a:endParaRPr lang="id-ID" sz="2800">
            <a:solidFill>
              <a:srgbClr val="000000"/>
            </a:solidFill>
          </a:endParaRPr>
        </a:p>
      </dgm:t>
    </dgm:pt>
    <dgm:pt modelId="{0C065CDF-0F8B-B346-A58A-3094CEBFC33A}" type="pres">
      <dgm:prSet presAssocID="{08A19D73-D1D7-3546-9DAE-8228E1B3D2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2B6AB4-3299-AE46-B27B-8BF5B5F9B66E}" type="pres">
      <dgm:prSet presAssocID="{424302CB-B5FE-F14B-8548-532E092F958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8AD524-9FC9-5B4A-8A0C-BB3789B919B2}" type="pres">
      <dgm:prSet presAssocID="{424302CB-B5FE-F14B-8548-532E092F958F}" presName="spNode" presStyleCnt="0"/>
      <dgm:spPr/>
    </dgm:pt>
    <dgm:pt modelId="{45B2C24E-2EE6-B14E-9F81-CE3260EB2417}" type="pres">
      <dgm:prSet presAssocID="{EB2BE12B-B1B9-854B-AEE0-0EA7674062DF}" presName="sibTrans" presStyleLbl="sibTrans1D1" presStyleIdx="0" presStyleCnt="5"/>
      <dgm:spPr/>
      <dgm:t>
        <a:bodyPr/>
        <a:lstStyle/>
        <a:p>
          <a:endParaRPr lang="id-ID"/>
        </a:p>
      </dgm:t>
    </dgm:pt>
    <dgm:pt modelId="{81518631-3955-0342-9CB9-B7EBC3737922}" type="pres">
      <dgm:prSet presAssocID="{2FFB6BDD-97C5-CA4F-8283-9359F4AC7F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7AE103-FDE0-2F43-911A-F22B2BE1F166}" type="pres">
      <dgm:prSet presAssocID="{2FFB6BDD-97C5-CA4F-8283-9359F4AC7F21}" presName="spNode" presStyleCnt="0"/>
      <dgm:spPr/>
    </dgm:pt>
    <dgm:pt modelId="{6089D506-21DE-3F43-B610-80B4DA6291BE}" type="pres">
      <dgm:prSet presAssocID="{F3C9A520-1A66-784B-9276-57A1EFA938CA}" presName="sibTrans" presStyleLbl="sibTrans1D1" presStyleIdx="1" presStyleCnt="5"/>
      <dgm:spPr/>
      <dgm:t>
        <a:bodyPr/>
        <a:lstStyle/>
        <a:p>
          <a:endParaRPr lang="id-ID"/>
        </a:p>
      </dgm:t>
    </dgm:pt>
    <dgm:pt modelId="{6F4DC28C-D6F3-A741-B700-FF623DFECE6D}" type="pres">
      <dgm:prSet presAssocID="{055A792D-BD14-6E48-B7E0-51B3983110E2}" presName="node" presStyleLbl="node1" presStyleIdx="2" presStyleCnt="5" custScaleX="13595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AE4F84-46D7-AA42-B72E-611B7B1FF67E}" type="pres">
      <dgm:prSet presAssocID="{055A792D-BD14-6E48-B7E0-51B3983110E2}" presName="spNode" presStyleCnt="0"/>
      <dgm:spPr/>
    </dgm:pt>
    <dgm:pt modelId="{28089D40-6F2E-6947-B9C8-61BA54C37D70}" type="pres">
      <dgm:prSet presAssocID="{DF7B24BE-20A6-0043-8770-33A792800D5B}" presName="sibTrans" presStyleLbl="sibTrans1D1" presStyleIdx="2" presStyleCnt="5"/>
      <dgm:spPr/>
      <dgm:t>
        <a:bodyPr/>
        <a:lstStyle/>
        <a:p>
          <a:endParaRPr lang="id-ID"/>
        </a:p>
      </dgm:t>
    </dgm:pt>
    <dgm:pt modelId="{DEDB0613-C2A6-B94E-8E6D-7A3C68928B61}" type="pres">
      <dgm:prSet presAssocID="{1A70F058-014A-A141-A3E5-D8258E11AE1C}" presName="node" presStyleLbl="node1" presStyleIdx="3" presStyleCnt="5" custScaleX="12526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1B985E-0A25-204C-A922-61C43B7A31DB}" type="pres">
      <dgm:prSet presAssocID="{1A70F058-014A-A141-A3E5-D8258E11AE1C}" presName="spNode" presStyleCnt="0"/>
      <dgm:spPr/>
    </dgm:pt>
    <dgm:pt modelId="{91D0F489-AF16-FD42-ACFF-9292989D331A}" type="pres">
      <dgm:prSet presAssocID="{34A742FB-D9EF-EE4C-A49C-4ADDAE155D64}" presName="sibTrans" presStyleLbl="sibTrans1D1" presStyleIdx="3" presStyleCnt="5"/>
      <dgm:spPr/>
      <dgm:t>
        <a:bodyPr/>
        <a:lstStyle/>
        <a:p>
          <a:endParaRPr lang="id-ID"/>
        </a:p>
      </dgm:t>
    </dgm:pt>
    <dgm:pt modelId="{D94CCD90-03EB-E043-829A-D51EF6E1310A}" type="pres">
      <dgm:prSet presAssocID="{81EE7E87-64BA-EB44-9FF4-1AC3B48588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DFE664-0FDA-5649-AAE6-3C0E69E1CE67}" type="pres">
      <dgm:prSet presAssocID="{81EE7E87-64BA-EB44-9FF4-1AC3B485889E}" presName="spNode" presStyleCnt="0"/>
      <dgm:spPr/>
    </dgm:pt>
    <dgm:pt modelId="{707AA4C5-DA7A-5A47-A640-08BC03244BDE}" type="pres">
      <dgm:prSet presAssocID="{E6E09DAC-5D30-0645-8A5D-04C3DF96574B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01C6C9DC-AB6A-0D43-BFBA-D4F483B0399B}" type="presOf" srcId="{E6E09DAC-5D30-0645-8A5D-04C3DF96574B}" destId="{707AA4C5-DA7A-5A47-A640-08BC03244BDE}" srcOrd="0" destOrd="0" presId="urn:microsoft.com/office/officeart/2005/8/layout/cycle6"/>
    <dgm:cxn modelId="{0E626767-666F-624F-B159-C987EBAEEEB5}" type="presOf" srcId="{424302CB-B5FE-F14B-8548-532E092F958F}" destId="{6A2B6AB4-3299-AE46-B27B-8BF5B5F9B66E}" srcOrd="0" destOrd="0" presId="urn:microsoft.com/office/officeart/2005/8/layout/cycle6"/>
    <dgm:cxn modelId="{8A08B1E4-2327-4141-84ED-AB7DC9AF359D}" type="presOf" srcId="{F3C9A520-1A66-784B-9276-57A1EFA938CA}" destId="{6089D506-21DE-3F43-B610-80B4DA6291BE}" srcOrd="0" destOrd="0" presId="urn:microsoft.com/office/officeart/2005/8/layout/cycle6"/>
    <dgm:cxn modelId="{7D3D98CE-844F-7848-9FD0-0C242618E1BA}" srcId="{08A19D73-D1D7-3546-9DAE-8228E1B3D22E}" destId="{2FFB6BDD-97C5-CA4F-8283-9359F4AC7F21}" srcOrd="1" destOrd="0" parTransId="{56E270ED-32F6-CB4D-9218-1D9FDBF376FB}" sibTransId="{F3C9A520-1A66-784B-9276-57A1EFA938CA}"/>
    <dgm:cxn modelId="{AD38937F-164D-4F42-82AB-157F1E4F8B73}" type="presOf" srcId="{2FFB6BDD-97C5-CA4F-8283-9359F4AC7F21}" destId="{81518631-3955-0342-9CB9-B7EBC3737922}" srcOrd="0" destOrd="0" presId="urn:microsoft.com/office/officeart/2005/8/layout/cycle6"/>
    <dgm:cxn modelId="{5F28644D-D7A2-DC42-903A-38B05B4A0BB2}" srcId="{08A19D73-D1D7-3546-9DAE-8228E1B3D22E}" destId="{424302CB-B5FE-F14B-8548-532E092F958F}" srcOrd="0" destOrd="0" parTransId="{4F670E69-9438-D34E-918F-6E999F4B5774}" sibTransId="{EB2BE12B-B1B9-854B-AEE0-0EA7674062DF}"/>
    <dgm:cxn modelId="{1EFD071B-BA15-A04F-9ADD-A6A2EA0E9850}" srcId="{08A19D73-D1D7-3546-9DAE-8228E1B3D22E}" destId="{055A792D-BD14-6E48-B7E0-51B3983110E2}" srcOrd="2" destOrd="0" parTransId="{B29233E1-C491-C74D-B833-606427956F71}" sibTransId="{DF7B24BE-20A6-0043-8770-33A792800D5B}"/>
    <dgm:cxn modelId="{2D3B6BB2-A2E7-4D48-87E0-9A06DC5517B5}" srcId="{08A19D73-D1D7-3546-9DAE-8228E1B3D22E}" destId="{1A70F058-014A-A141-A3E5-D8258E11AE1C}" srcOrd="3" destOrd="0" parTransId="{E9723930-56A9-074A-BA53-FD721B2DF1DB}" sibTransId="{34A742FB-D9EF-EE4C-A49C-4ADDAE155D64}"/>
    <dgm:cxn modelId="{084143A5-6E7B-E54A-BBB8-1CCCEAAAF96F}" type="presOf" srcId="{055A792D-BD14-6E48-B7E0-51B3983110E2}" destId="{6F4DC28C-D6F3-A741-B700-FF623DFECE6D}" srcOrd="0" destOrd="0" presId="urn:microsoft.com/office/officeart/2005/8/layout/cycle6"/>
    <dgm:cxn modelId="{391B6B0F-9137-6048-A5D3-5606024BDE20}" type="presOf" srcId="{81EE7E87-64BA-EB44-9FF4-1AC3B485889E}" destId="{D94CCD90-03EB-E043-829A-D51EF6E1310A}" srcOrd="0" destOrd="0" presId="urn:microsoft.com/office/officeart/2005/8/layout/cycle6"/>
    <dgm:cxn modelId="{C52AD830-B5E7-C14B-8E5D-E88C0BFE979B}" type="presOf" srcId="{1A70F058-014A-A141-A3E5-D8258E11AE1C}" destId="{DEDB0613-C2A6-B94E-8E6D-7A3C68928B61}" srcOrd="0" destOrd="0" presId="urn:microsoft.com/office/officeart/2005/8/layout/cycle6"/>
    <dgm:cxn modelId="{42D14138-652F-E04B-BB5C-DDC462FAF537}" srcId="{08A19D73-D1D7-3546-9DAE-8228E1B3D22E}" destId="{81EE7E87-64BA-EB44-9FF4-1AC3B485889E}" srcOrd="4" destOrd="0" parTransId="{3558D923-5897-C94C-8986-32B691C71719}" sibTransId="{E6E09DAC-5D30-0645-8A5D-04C3DF96574B}"/>
    <dgm:cxn modelId="{566E4BA1-889E-C344-B5BC-964E8E9EE869}" type="presOf" srcId="{34A742FB-D9EF-EE4C-A49C-4ADDAE155D64}" destId="{91D0F489-AF16-FD42-ACFF-9292989D331A}" srcOrd="0" destOrd="0" presId="urn:microsoft.com/office/officeart/2005/8/layout/cycle6"/>
    <dgm:cxn modelId="{1A087B0F-1CDB-D84A-8270-39B43D7A325C}" type="presOf" srcId="{08A19D73-D1D7-3546-9DAE-8228E1B3D22E}" destId="{0C065CDF-0F8B-B346-A58A-3094CEBFC33A}" srcOrd="0" destOrd="0" presId="urn:microsoft.com/office/officeart/2005/8/layout/cycle6"/>
    <dgm:cxn modelId="{090D6809-E8A1-834A-931B-B474A452183B}" type="presOf" srcId="{EB2BE12B-B1B9-854B-AEE0-0EA7674062DF}" destId="{45B2C24E-2EE6-B14E-9F81-CE3260EB2417}" srcOrd="0" destOrd="0" presId="urn:microsoft.com/office/officeart/2005/8/layout/cycle6"/>
    <dgm:cxn modelId="{0975793A-F950-B74D-A6F4-769EA93FCCA5}" type="presOf" srcId="{DF7B24BE-20A6-0043-8770-33A792800D5B}" destId="{28089D40-6F2E-6947-B9C8-61BA54C37D70}" srcOrd="0" destOrd="0" presId="urn:microsoft.com/office/officeart/2005/8/layout/cycle6"/>
    <dgm:cxn modelId="{8BBE5AA1-D9C8-9941-AE11-D247E1794EF9}" type="presParOf" srcId="{0C065CDF-0F8B-B346-A58A-3094CEBFC33A}" destId="{6A2B6AB4-3299-AE46-B27B-8BF5B5F9B66E}" srcOrd="0" destOrd="0" presId="urn:microsoft.com/office/officeart/2005/8/layout/cycle6"/>
    <dgm:cxn modelId="{9F6DB602-AC78-4146-A6A5-6B1218FF8F3A}" type="presParOf" srcId="{0C065CDF-0F8B-B346-A58A-3094CEBFC33A}" destId="{818AD524-9FC9-5B4A-8A0C-BB3789B919B2}" srcOrd="1" destOrd="0" presId="urn:microsoft.com/office/officeart/2005/8/layout/cycle6"/>
    <dgm:cxn modelId="{CB973989-8AED-594C-A574-1A1443E3A614}" type="presParOf" srcId="{0C065CDF-0F8B-B346-A58A-3094CEBFC33A}" destId="{45B2C24E-2EE6-B14E-9F81-CE3260EB2417}" srcOrd="2" destOrd="0" presId="urn:microsoft.com/office/officeart/2005/8/layout/cycle6"/>
    <dgm:cxn modelId="{B984A50B-E7BC-214A-B750-D62417773CCF}" type="presParOf" srcId="{0C065CDF-0F8B-B346-A58A-3094CEBFC33A}" destId="{81518631-3955-0342-9CB9-B7EBC3737922}" srcOrd="3" destOrd="0" presId="urn:microsoft.com/office/officeart/2005/8/layout/cycle6"/>
    <dgm:cxn modelId="{13E86551-3D61-F54C-A3D2-9F0CB282B55E}" type="presParOf" srcId="{0C065CDF-0F8B-B346-A58A-3094CEBFC33A}" destId="{EB7AE103-FDE0-2F43-911A-F22B2BE1F166}" srcOrd="4" destOrd="0" presId="urn:microsoft.com/office/officeart/2005/8/layout/cycle6"/>
    <dgm:cxn modelId="{2D931334-7D45-F144-93CC-23AD28987D0A}" type="presParOf" srcId="{0C065CDF-0F8B-B346-A58A-3094CEBFC33A}" destId="{6089D506-21DE-3F43-B610-80B4DA6291BE}" srcOrd="5" destOrd="0" presId="urn:microsoft.com/office/officeart/2005/8/layout/cycle6"/>
    <dgm:cxn modelId="{BE494742-E7F8-1E47-8393-1C363F9D5472}" type="presParOf" srcId="{0C065CDF-0F8B-B346-A58A-3094CEBFC33A}" destId="{6F4DC28C-D6F3-A741-B700-FF623DFECE6D}" srcOrd="6" destOrd="0" presId="urn:microsoft.com/office/officeart/2005/8/layout/cycle6"/>
    <dgm:cxn modelId="{6E3588C3-B0B4-1F4D-9CC0-717A0E5365D0}" type="presParOf" srcId="{0C065CDF-0F8B-B346-A58A-3094CEBFC33A}" destId="{2EAE4F84-46D7-AA42-B72E-611B7B1FF67E}" srcOrd="7" destOrd="0" presId="urn:microsoft.com/office/officeart/2005/8/layout/cycle6"/>
    <dgm:cxn modelId="{8DF3B7F5-E9E7-DE40-8CC7-9E9492A920D7}" type="presParOf" srcId="{0C065CDF-0F8B-B346-A58A-3094CEBFC33A}" destId="{28089D40-6F2E-6947-B9C8-61BA54C37D70}" srcOrd="8" destOrd="0" presId="urn:microsoft.com/office/officeart/2005/8/layout/cycle6"/>
    <dgm:cxn modelId="{7F0994AB-136E-8648-A8C2-31BB9C6496C1}" type="presParOf" srcId="{0C065CDF-0F8B-B346-A58A-3094CEBFC33A}" destId="{DEDB0613-C2A6-B94E-8E6D-7A3C68928B61}" srcOrd="9" destOrd="0" presId="urn:microsoft.com/office/officeart/2005/8/layout/cycle6"/>
    <dgm:cxn modelId="{8B1642AA-9EBF-3E4A-8C5F-F14205A4DA92}" type="presParOf" srcId="{0C065CDF-0F8B-B346-A58A-3094CEBFC33A}" destId="{331B985E-0A25-204C-A922-61C43B7A31DB}" srcOrd="10" destOrd="0" presId="urn:microsoft.com/office/officeart/2005/8/layout/cycle6"/>
    <dgm:cxn modelId="{2CB4A9B9-1CF5-654C-BB93-6355D2A0783A}" type="presParOf" srcId="{0C065CDF-0F8B-B346-A58A-3094CEBFC33A}" destId="{91D0F489-AF16-FD42-ACFF-9292989D331A}" srcOrd="11" destOrd="0" presId="urn:microsoft.com/office/officeart/2005/8/layout/cycle6"/>
    <dgm:cxn modelId="{2C1379A6-7E0A-E944-8111-32F6D4950741}" type="presParOf" srcId="{0C065CDF-0F8B-B346-A58A-3094CEBFC33A}" destId="{D94CCD90-03EB-E043-829A-D51EF6E1310A}" srcOrd="12" destOrd="0" presId="urn:microsoft.com/office/officeart/2005/8/layout/cycle6"/>
    <dgm:cxn modelId="{920D873C-1D97-D04E-89E8-C3D2A2529A28}" type="presParOf" srcId="{0C065CDF-0F8B-B346-A58A-3094CEBFC33A}" destId="{AADFE664-0FDA-5649-AAE6-3C0E69E1CE67}" srcOrd="13" destOrd="0" presId="urn:microsoft.com/office/officeart/2005/8/layout/cycle6"/>
    <dgm:cxn modelId="{24389E37-A539-394B-959E-940F96413285}" type="presParOf" srcId="{0C065CDF-0F8B-B346-A58A-3094CEBFC33A}" destId="{707AA4C5-DA7A-5A47-A640-08BC03244BD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41A0F-A216-405A-9E46-08348CF5E4B5}">
      <dsp:nvSpPr>
        <dsp:cNvPr id="0" name=""/>
        <dsp:cNvSpPr/>
      </dsp:nvSpPr>
      <dsp:spPr>
        <a:xfrm>
          <a:off x="1820765" y="1380172"/>
          <a:ext cx="1183005" cy="11830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rgbClr val="000000"/>
              </a:solidFill>
            </a:rPr>
            <a:t>LPTK</a:t>
          </a:r>
          <a:endParaRPr lang="id-ID" sz="2400" b="1" kern="1200" dirty="0">
            <a:solidFill>
              <a:srgbClr val="000000"/>
            </a:solidFill>
          </a:endParaRPr>
        </a:p>
      </dsp:txBody>
      <dsp:txXfrm>
        <a:off x="1878515" y="1437922"/>
        <a:ext cx="1067505" cy="1067505"/>
      </dsp:txXfrm>
    </dsp:sp>
    <dsp:sp modelId="{EFBC94B4-A975-49EB-83D3-5F58557667B6}">
      <dsp:nvSpPr>
        <dsp:cNvPr id="0" name=""/>
        <dsp:cNvSpPr/>
      </dsp:nvSpPr>
      <dsp:spPr>
        <a:xfrm rot="16200000">
          <a:off x="2118657" y="1086562"/>
          <a:ext cx="5872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22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41A40-4550-4BBA-A8F9-5B56D22C4B2A}">
      <dsp:nvSpPr>
        <dsp:cNvPr id="0" name=""/>
        <dsp:cNvSpPr/>
      </dsp:nvSpPr>
      <dsp:spPr>
        <a:xfrm>
          <a:off x="1795083" y="338"/>
          <a:ext cx="1234368" cy="7926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0000"/>
              </a:solidFill>
            </a:rPr>
            <a:t>Universitas (eks IKIP Negeri)</a:t>
          </a:r>
          <a:endParaRPr lang="id-ID" sz="1600" kern="1200" dirty="0">
            <a:solidFill>
              <a:srgbClr val="000000"/>
            </a:solidFill>
          </a:endParaRPr>
        </a:p>
      </dsp:txBody>
      <dsp:txXfrm>
        <a:off x="1833775" y="39030"/>
        <a:ext cx="1156984" cy="715229"/>
      </dsp:txXfrm>
    </dsp:sp>
    <dsp:sp modelId="{CCBB4736-78DD-4FCD-B279-E9CFA0850AC4}">
      <dsp:nvSpPr>
        <dsp:cNvPr id="0" name=""/>
        <dsp:cNvSpPr/>
      </dsp:nvSpPr>
      <dsp:spPr>
        <a:xfrm rot="19800000">
          <a:off x="2991755" y="1585331"/>
          <a:ext cx="179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3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240BB-C106-4408-A06B-3E89C065D887}">
      <dsp:nvSpPr>
        <dsp:cNvPr id="0" name=""/>
        <dsp:cNvSpPr/>
      </dsp:nvSpPr>
      <dsp:spPr>
        <a:xfrm>
          <a:off x="3159099" y="787853"/>
          <a:ext cx="1234368" cy="7926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0000"/>
              </a:solidFill>
            </a:rPr>
            <a:t>FKIP pada Universitas Negeri</a:t>
          </a:r>
          <a:endParaRPr lang="id-ID" sz="1600" kern="1200" dirty="0">
            <a:solidFill>
              <a:srgbClr val="000000"/>
            </a:solidFill>
          </a:endParaRPr>
        </a:p>
      </dsp:txBody>
      <dsp:txXfrm>
        <a:off x="3197791" y="826545"/>
        <a:ext cx="1156984" cy="715229"/>
      </dsp:txXfrm>
    </dsp:sp>
    <dsp:sp modelId="{CB470A4F-FF0C-46D4-A46F-BB03C457B561}">
      <dsp:nvSpPr>
        <dsp:cNvPr id="0" name=""/>
        <dsp:cNvSpPr/>
      </dsp:nvSpPr>
      <dsp:spPr>
        <a:xfrm rot="1800000">
          <a:off x="2991755" y="2358018"/>
          <a:ext cx="179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3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081E2-1A49-42FA-952D-DFA818F3DF4B}">
      <dsp:nvSpPr>
        <dsp:cNvPr id="0" name=""/>
        <dsp:cNvSpPr/>
      </dsp:nvSpPr>
      <dsp:spPr>
        <a:xfrm>
          <a:off x="3159099" y="2362883"/>
          <a:ext cx="1234368" cy="7926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0000"/>
              </a:solidFill>
            </a:rPr>
            <a:t>FKIP UT</a:t>
          </a:r>
          <a:endParaRPr lang="id-ID" sz="1600" kern="1200">
            <a:solidFill>
              <a:srgbClr val="000000"/>
            </a:solidFill>
          </a:endParaRPr>
        </a:p>
      </dsp:txBody>
      <dsp:txXfrm>
        <a:off x="3197791" y="2401575"/>
        <a:ext cx="1156984" cy="715229"/>
      </dsp:txXfrm>
    </dsp:sp>
    <dsp:sp modelId="{0B68B9AD-685C-404D-82AF-76151410C5FB}">
      <dsp:nvSpPr>
        <dsp:cNvPr id="0" name=""/>
        <dsp:cNvSpPr/>
      </dsp:nvSpPr>
      <dsp:spPr>
        <a:xfrm rot="5400000">
          <a:off x="2118657" y="2856787"/>
          <a:ext cx="5872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22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481DC-1E89-4D54-965C-A115C0D45791}">
      <dsp:nvSpPr>
        <dsp:cNvPr id="0" name=""/>
        <dsp:cNvSpPr/>
      </dsp:nvSpPr>
      <dsp:spPr>
        <a:xfrm>
          <a:off x="1795083" y="3150397"/>
          <a:ext cx="1234368" cy="7926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0000"/>
              </a:solidFill>
            </a:rPr>
            <a:t>IKIP Swasta</a:t>
          </a:r>
          <a:endParaRPr lang="id-ID" sz="1600" kern="1200" dirty="0">
            <a:solidFill>
              <a:srgbClr val="000000"/>
            </a:solidFill>
          </a:endParaRPr>
        </a:p>
      </dsp:txBody>
      <dsp:txXfrm>
        <a:off x="1833775" y="3189089"/>
        <a:ext cx="1156984" cy="715229"/>
      </dsp:txXfrm>
    </dsp:sp>
    <dsp:sp modelId="{FF636B84-7662-43D3-9F13-7D97B531B83C}">
      <dsp:nvSpPr>
        <dsp:cNvPr id="0" name=""/>
        <dsp:cNvSpPr/>
      </dsp:nvSpPr>
      <dsp:spPr>
        <a:xfrm rot="9000000">
          <a:off x="1653422" y="2358018"/>
          <a:ext cx="179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3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6F8D1-E0EB-4F1E-B7A8-6BB46C019822}">
      <dsp:nvSpPr>
        <dsp:cNvPr id="0" name=""/>
        <dsp:cNvSpPr/>
      </dsp:nvSpPr>
      <dsp:spPr>
        <a:xfrm>
          <a:off x="431068" y="2362883"/>
          <a:ext cx="1234368" cy="7926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0000"/>
              </a:solidFill>
            </a:rPr>
            <a:t>FKIP Pada Univ Swasta</a:t>
          </a:r>
          <a:endParaRPr lang="id-ID" sz="1600" kern="1200" dirty="0">
            <a:solidFill>
              <a:srgbClr val="000000"/>
            </a:solidFill>
          </a:endParaRPr>
        </a:p>
      </dsp:txBody>
      <dsp:txXfrm>
        <a:off x="469760" y="2401575"/>
        <a:ext cx="1156984" cy="715229"/>
      </dsp:txXfrm>
    </dsp:sp>
    <dsp:sp modelId="{539B7FB4-1CAA-489F-8D74-45C58D12D489}">
      <dsp:nvSpPr>
        <dsp:cNvPr id="0" name=""/>
        <dsp:cNvSpPr/>
      </dsp:nvSpPr>
      <dsp:spPr>
        <a:xfrm rot="12600000">
          <a:off x="1653422" y="1585331"/>
          <a:ext cx="179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3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3524A-77C7-40A4-8985-1101D19DC76A}">
      <dsp:nvSpPr>
        <dsp:cNvPr id="0" name=""/>
        <dsp:cNvSpPr/>
      </dsp:nvSpPr>
      <dsp:spPr>
        <a:xfrm>
          <a:off x="431068" y="787853"/>
          <a:ext cx="1234368" cy="7926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0000"/>
              </a:solidFill>
            </a:rPr>
            <a:t>STKIP Swasta</a:t>
          </a:r>
          <a:endParaRPr lang="id-ID" sz="1600" kern="1200" dirty="0">
            <a:solidFill>
              <a:srgbClr val="000000"/>
            </a:solidFill>
          </a:endParaRPr>
        </a:p>
      </dsp:txBody>
      <dsp:txXfrm>
        <a:off x="469760" y="826545"/>
        <a:ext cx="1156984" cy="715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75FFA-8D0F-9341-ACC5-6D637F6B1D65}">
      <dsp:nvSpPr>
        <dsp:cNvPr id="0" name=""/>
        <dsp:cNvSpPr/>
      </dsp:nvSpPr>
      <dsp:spPr>
        <a:xfrm>
          <a:off x="0" y="150722"/>
          <a:ext cx="3900084" cy="61107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Belum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semua</a:t>
          </a:r>
          <a:r>
            <a:rPr lang="en-US" sz="1800" b="1" kern="1200" dirty="0" smtClean="0"/>
            <a:t> </a:t>
          </a:r>
          <a:r>
            <a:rPr lang="en-US" sz="1800" b="1" kern="1200" dirty="0" smtClean="0">
              <a:solidFill>
                <a:srgbClr val="FFFF00"/>
              </a:solidFill>
            </a:rPr>
            <a:t>LPTK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terstandar</a:t>
          </a:r>
          <a:endParaRPr lang="id-ID" sz="1800" b="1" kern="1200" dirty="0"/>
        </a:p>
      </dsp:txBody>
      <dsp:txXfrm>
        <a:off x="29830" y="180552"/>
        <a:ext cx="3840424" cy="551416"/>
      </dsp:txXfrm>
    </dsp:sp>
    <dsp:sp modelId="{C89E4D85-4057-E847-AA30-F10A03E84446}">
      <dsp:nvSpPr>
        <dsp:cNvPr id="0" name=""/>
        <dsp:cNvSpPr/>
      </dsp:nvSpPr>
      <dsp:spPr>
        <a:xfrm>
          <a:off x="0" y="761798"/>
          <a:ext cx="3900084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dirty="0" err="1" smtClean="0">
              <a:solidFill>
                <a:srgbClr val="1B6AA3"/>
              </a:solidFill>
            </a:rPr>
            <a:t>Disparitas</a:t>
          </a:r>
          <a:r>
            <a:rPr lang="en-US" sz="1600" b="1" kern="1200" dirty="0" smtClean="0">
              <a:solidFill>
                <a:srgbClr val="1B6AA3"/>
              </a:solidFill>
            </a:rPr>
            <a:t> </a:t>
          </a:r>
          <a:r>
            <a:rPr lang="en-US" sz="1600" b="1" kern="1200" dirty="0" err="1" smtClean="0">
              <a:solidFill>
                <a:srgbClr val="1B6AA3"/>
              </a:solidFill>
            </a:rPr>
            <a:t>Kualitas</a:t>
          </a:r>
          <a:r>
            <a:rPr lang="en-US" sz="1600" b="1" kern="1200" dirty="0" smtClean="0">
              <a:solidFill>
                <a:srgbClr val="1B6AA3"/>
              </a:solidFill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i="1" kern="1200" dirty="0" smtClean="0">
              <a:solidFill>
                <a:srgbClr val="000000"/>
              </a:solidFill>
            </a:rPr>
            <a:t>Over supply</a:t>
          </a:r>
          <a:r>
            <a:rPr lang="en-US" sz="1600" kern="1200" dirty="0" smtClean="0">
              <a:solidFill>
                <a:srgbClr val="000000"/>
              </a:solidFill>
            </a:rPr>
            <a:t> </a:t>
          </a:r>
          <a:r>
            <a:rPr lang="en-US" sz="1600" kern="1200" dirty="0" err="1" smtClean="0">
              <a:solidFill>
                <a:srgbClr val="000000"/>
              </a:solidFill>
            </a:rPr>
            <a:t>lulusan</a:t>
          </a:r>
          <a:r>
            <a:rPr lang="en-US" sz="1600" kern="1200" dirty="0" smtClean="0">
              <a:solidFill>
                <a:srgbClr val="000000"/>
              </a:solidFill>
            </a:rPr>
            <a:t> </a:t>
          </a:r>
          <a:r>
            <a:rPr lang="en-US" sz="1600" kern="1200" dirty="0" err="1" smtClean="0">
              <a:solidFill>
                <a:srgbClr val="000000"/>
              </a:solidFill>
            </a:rPr>
            <a:t>Pendidikan</a:t>
          </a:r>
          <a:r>
            <a:rPr lang="en-US" sz="1600" kern="1200" dirty="0" smtClean="0">
              <a:solidFill>
                <a:srgbClr val="000000"/>
              </a:solidFill>
            </a:rPr>
            <a:t> </a:t>
          </a:r>
          <a:r>
            <a:rPr lang="en-US" sz="1600" kern="1200" dirty="0" err="1" smtClean="0">
              <a:solidFill>
                <a:srgbClr val="000000"/>
              </a:solidFill>
            </a:rPr>
            <a:t>Akademik</a:t>
          </a:r>
          <a:r>
            <a:rPr lang="en-US" sz="1600" kern="1200" dirty="0" smtClean="0">
              <a:solidFill>
                <a:srgbClr val="000000"/>
              </a:solidFill>
            </a:rPr>
            <a:t>/</a:t>
          </a:r>
          <a:r>
            <a:rPr lang="en-US" sz="1600" kern="1200" dirty="0" err="1" smtClean="0">
              <a:solidFill>
                <a:srgbClr val="000000"/>
              </a:solidFill>
            </a:rPr>
            <a:t>Sarjana</a:t>
          </a:r>
          <a:r>
            <a:rPr lang="en-US" sz="1600" kern="1200" dirty="0" smtClean="0">
              <a:solidFill>
                <a:srgbClr val="000000"/>
              </a:solidFill>
            </a:rPr>
            <a:t> </a:t>
          </a:r>
          <a:r>
            <a:rPr lang="en-US" sz="1600" kern="1200" dirty="0" err="1" smtClean="0">
              <a:solidFill>
                <a:srgbClr val="000000"/>
              </a:solidFill>
            </a:rPr>
            <a:t>Pendidikan</a:t>
          </a:r>
          <a:r>
            <a:rPr lang="en-US" sz="1600" kern="1200" dirty="0" smtClean="0">
              <a:solidFill>
                <a:srgbClr val="000000"/>
              </a:solidFill>
            </a:rPr>
            <a:t> </a:t>
          </a:r>
          <a:endParaRPr lang="id-ID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i="0" kern="1200" dirty="0" err="1" smtClean="0">
              <a:solidFill>
                <a:srgbClr val="000000"/>
              </a:solidFill>
            </a:rPr>
            <a:t>Sebagian</a:t>
          </a:r>
          <a:r>
            <a:rPr lang="en-US" sz="1600" i="0" kern="1200" dirty="0" smtClean="0">
              <a:solidFill>
                <a:srgbClr val="000000"/>
              </a:solidFill>
            </a:rPr>
            <a:t> </a:t>
          </a:r>
          <a:r>
            <a:rPr lang="en-US" sz="1600" i="0" kern="1200" dirty="0" err="1" smtClean="0">
              <a:solidFill>
                <a:srgbClr val="000000"/>
              </a:solidFill>
            </a:rPr>
            <a:t>besar</a:t>
          </a:r>
          <a:r>
            <a:rPr lang="en-US" sz="1600" i="0" kern="1200" dirty="0" smtClean="0">
              <a:solidFill>
                <a:srgbClr val="000000"/>
              </a:solidFill>
            </a:rPr>
            <a:t> LPTK </a:t>
          </a:r>
          <a:r>
            <a:rPr lang="en-US" sz="1600" i="0" kern="1200" dirty="0" err="1" smtClean="0">
              <a:solidFill>
                <a:srgbClr val="000000"/>
              </a:solidFill>
            </a:rPr>
            <a:t>belum</a:t>
          </a:r>
          <a:r>
            <a:rPr lang="en-US" sz="1600" i="0" kern="1200" dirty="0" smtClean="0">
              <a:solidFill>
                <a:srgbClr val="000000"/>
              </a:solidFill>
            </a:rPr>
            <a:t> </a:t>
          </a:r>
          <a:r>
            <a:rPr lang="en-US" sz="1600" i="0" kern="1200" dirty="0" err="1" smtClean="0">
              <a:solidFill>
                <a:srgbClr val="000000"/>
              </a:solidFill>
            </a:rPr>
            <a:t>memiliki</a:t>
          </a:r>
          <a:r>
            <a:rPr lang="en-US" sz="1600" i="0" kern="1200" dirty="0" smtClean="0">
              <a:solidFill>
                <a:srgbClr val="000000"/>
              </a:solidFill>
            </a:rPr>
            <a:t> </a:t>
          </a:r>
          <a:r>
            <a:rPr lang="en-US" sz="1600" i="0" kern="1200" dirty="0" err="1" smtClean="0">
              <a:solidFill>
                <a:srgbClr val="000000"/>
              </a:solidFill>
            </a:rPr>
            <a:t>sekolah</a:t>
          </a:r>
          <a:r>
            <a:rPr lang="en-US" sz="1600" i="0" kern="1200" dirty="0" smtClean="0">
              <a:solidFill>
                <a:srgbClr val="000000"/>
              </a:solidFill>
            </a:rPr>
            <a:t> </a:t>
          </a:r>
          <a:r>
            <a:rPr lang="en-US" sz="1600" i="0" kern="1200" dirty="0" err="1" smtClean="0">
              <a:solidFill>
                <a:srgbClr val="000000"/>
              </a:solidFill>
            </a:rPr>
            <a:t>laboratorium</a:t>
          </a:r>
          <a:r>
            <a:rPr lang="en-US" sz="1600" i="0" kern="1200" dirty="0" smtClean="0">
              <a:solidFill>
                <a:srgbClr val="000000"/>
              </a:solidFill>
            </a:rPr>
            <a:t> </a:t>
          </a:r>
          <a:r>
            <a:rPr lang="en-US" sz="1600" i="0" kern="1200" dirty="0" err="1" smtClean="0">
              <a:solidFill>
                <a:srgbClr val="000000"/>
              </a:solidFill>
            </a:rPr>
            <a:t>dan</a:t>
          </a:r>
          <a:r>
            <a:rPr lang="en-US" sz="1600" i="0" kern="1200" dirty="0" smtClean="0">
              <a:solidFill>
                <a:srgbClr val="000000"/>
              </a:solidFill>
            </a:rPr>
            <a:t> </a:t>
          </a:r>
          <a:r>
            <a:rPr lang="en-US" sz="1600" i="0" kern="1200" dirty="0" err="1" smtClean="0">
              <a:solidFill>
                <a:srgbClr val="000000"/>
              </a:solidFill>
            </a:rPr>
            <a:t>sistem</a:t>
          </a:r>
          <a:r>
            <a:rPr lang="en-US" sz="1600" i="0" kern="1200" dirty="0" smtClean="0">
              <a:solidFill>
                <a:srgbClr val="000000"/>
              </a:solidFill>
            </a:rPr>
            <a:t> </a:t>
          </a:r>
          <a:r>
            <a:rPr lang="en-US" sz="1600" i="0" kern="1200" dirty="0" err="1" smtClean="0">
              <a:solidFill>
                <a:srgbClr val="000000"/>
              </a:solidFill>
            </a:rPr>
            <a:t>kemitraan</a:t>
          </a:r>
          <a:r>
            <a:rPr lang="en-US" sz="1600" i="0" kern="1200" dirty="0" smtClean="0">
              <a:solidFill>
                <a:srgbClr val="000000"/>
              </a:solidFill>
            </a:rPr>
            <a:t> </a:t>
          </a:r>
          <a:r>
            <a:rPr lang="en-US" sz="1600" i="0" kern="1200" dirty="0" err="1" smtClean="0">
              <a:solidFill>
                <a:srgbClr val="000000"/>
              </a:solidFill>
            </a:rPr>
            <a:t>dengan</a:t>
          </a:r>
          <a:r>
            <a:rPr lang="en-US" sz="1600" i="0" kern="1200" dirty="0" smtClean="0">
              <a:solidFill>
                <a:srgbClr val="000000"/>
              </a:solidFill>
            </a:rPr>
            <a:t> </a:t>
          </a:r>
          <a:r>
            <a:rPr lang="en-US" sz="1600" i="0" kern="1200" dirty="0" err="1" smtClean="0">
              <a:solidFill>
                <a:srgbClr val="000000"/>
              </a:solidFill>
            </a:rPr>
            <a:t>sekolah</a:t>
          </a:r>
          <a:endParaRPr lang="id-ID" sz="1600" i="0" kern="1200" dirty="0">
            <a:solidFill>
              <a:srgbClr val="000000"/>
            </a:solidFill>
          </a:endParaRPr>
        </a:p>
      </dsp:txBody>
      <dsp:txXfrm>
        <a:off x="0" y="761798"/>
        <a:ext cx="3900084" cy="1480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A7C69-6E80-6D46-820E-077DF7148E81}">
      <dsp:nvSpPr>
        <dsp:cNvPr id="0" name=""/>
        <dsp:cNvSpPr/>
      </dsp:nvSpPr>
      <dsp:spPr>
        <a:xfrm>
          <a:off x="-4721575" y="-723751"/>
          <a:ext cx="5623967" cy="5623967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D6FB4-B3EA-1245-BE8D-E8F795AB2BDA}">
      <dsp:nvSpPr>
        <dsp:cNvPr id="0" name=""/>
        <dsp:cNvSpPr/>
      </dsp:nvSpPr>
      <dsp:spPr>
        <a:xfrm>
          <a:off x="394930" y="260945"/>
          <a:ext cx="4156618" cy="522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1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rgbClr val="000000"/>
              </a:solidFill>
            </a:rPr>
            <a:t>Distribusi tidak merata. </a:t>
          </a:r>
        </a:p>
      </dsp:txBody>
      <dsp:txXfrm>
        <a:off x="394930" y="260945"/>
        <a:ext cx="4156618" cy="522225"/>
      </dsp:txXfrm>
    </dsp:sp>
    <dsp:sp modelId="{2CD57C38-487E-F949-8DBF-E80F9B40073A}">
      <dsp:nvSpPr>
        <dsp:cNvPr id="0" name=""/>
        <dsp:cNvSpPr/>
      </dsp:nvSpPr>
      <dsp:spPr>
        <a:xfrm>
          <a:off x="68539" y="195667"/>
          <a:ext cx="652781" cy="652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9101D-0A5F-3E49-B8A9-E879666EB5C3}">
      <dsp:nvSpPr>
        <dsp:cNvPr id="0" name=""/>
        <dsp:cNvSpPr/>
      </dsp:nvSpPr>
      <dsp:spPr>
        <a:xfrm>
          <a:off x="769141" y="1044032"/>
          <a:ext cx="3782407" cy="522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1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>
              <a:solidFill>
                <a:srgbClr val="000000"/>
              </a:solidFill>
            </a:rPr>
            <a:t>Mismatched </a:t>
          </a:r>
          <a:r>
            <a:rPr lang="en-US" sz="1600" b="1" kern="1200">
              <a:solidFill>
                <a:srgbClr val="000000"/>
              </a:solidFill>
            </a:rPr>
            <a:t>antara latar belakang pendidikan dan tugas sebagai guru</a:t>
          </a:r>
          <a:endParaRPr lang="en-US" sz="1600" kern="1200">
            <a:solidFill>
              <a:srgbClr val="000000"/>
            </a:solidFill>
          </a:endParaRPr>
        </a:p>
      </dsp:txBody>
      <dsp:txXfrm>
        <a:off x="769141" y="1044032"/>
        <a:ext cx="3782407" cy="522225"/>
      </dsp:txXfrm>
    </dsp:sp>
    <dsp:sp modelId="{5EA91721-56ED-BB40-AA4B-6F53195C7689}">
      <dsp:nvSpPr>
        <dsp:cNvPr id="0" name=""/>
        <dsp:cNvSpPr/>
      </dsp:nvSpPr>
      <dsp:spPr>
        <a:xfrm>
          <a:off x="442751" y="978754"/>
          <a:ext cx="652781" cy="652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F34E6-DDEE-FA4C-9F4C-6F09D21AFA17}">
      <dsp:nvSpPr>
        <dsp:cNvPr id="0" name=""/>
        <dsp:cNvSpPr/>
      </dsp:nvSpPr>
      <dsp:spPr>
        <a:xfrm>
          <a:off x="883994" y="1827119"/>
          <a:ext cx="3667554" cy="522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1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rgbClr val="000000"/>
              </a:solidFill>
            </a:rPr>
            <a:t>Kekurangan di Daerah Khusus</a:t>
          </a:r>
        </a:p>
      </dsp:txBody>
      <dsp:txXfrm>
        <a:off x="883994" y="1827119"/>
        <a:ext cx="3667554" cy="522225"/>
      </dsp:txXfrm>
    </dsp:sp>
    <dsp:sp modelId="{169A1B56-7425-3B41-9047-F2F2CC396635}">
      <dsp:nvSpPr>
        <dsp:cNvPr id="0" name=""/>
        <dsp:cNvSpPr/>
      </dsp:nvSpPr>
      <dsp:spPr>
        <a:xfrm>
          <a:off x="557603" y="1761841"/>
          <a:ext cx="652781" cy="652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97EC7-4C85-C743-BE78-448B686467EC}">
      <dsp:nvSpPr>
        <dsp:cNvPr id="0" name=""/>
        <dsp:cNvSpPr/>
      </dsp:nvSpPr>
      <dsp:spPr>
        <a:xfrm>
          <a:off x="769141" y="2610206"/>
          <a:ext cx="3782407" cy="5222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1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rgbClr val="000000"/>
              </a:solidFill>
            </a:rPr>
            <a:t>Masih banyak yang belum berkualifikasi S1 (Disparitas Kualitas/Kompetensi)</a:t>
          </a:r>
        </a:p>
      </dsp:txBody>
      <dsp:txXfrm>
        <a:off x="769141" y="2610206"/>
        <a:ext cx="3782407" cy="522225"/>
      </dsp:txXfrm>
    </dsp:sp>
    <dsp:sp modelId="{912240BA-23F5-D448-920F-24D32B4424E6}">
      <dsp:nvSpPr>
        <dsp:cNvPr id="0" name=""/>
        <dsp:cNvSpPr/>
      </dsp:nvSpPr>
      <dsp:spPr>
        <a:xfrm>
          <a:off x="442751" y="2544928"/>
          <a:ext cx="652781" cy="652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856A3-1E2D-604F-A36E-E2E19483DBA3}">
      <dsp:nvSpPr>
        <dsp:cNvPr id="0" name=""/>
        <dsp:cNvSpPr/>
      </dsp:nvSpPr>
      <dsp:spPr>
        <a:xfrm>
          <a:off x="394930" y="3393293"/>
          <a:ext cx="4156618" cy="522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1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rgbClr val="000000"/>
              </a:solidFill>
            </a:rPr>
            <a:t>Profesionalisme masih rendah</a:t>
          </a:r>
        </a:p>
      </dsp:txBody>
      <dsp:txXfrm>
        <a:off x="394930" y="3393293"/>
        <a:ext cx="4156618" cy="522225"/>
      </dsp:txXfrm>
    </dsp:sp>
    <dsp:sp modelId="{849677DD-92C1-EE4B-8CF6-15D8D0B89C5E}">
      <dsp:nvSpPr>
        <dsp:cNvPr id="0" name=""/>
        <dsp:cNvSpPr/>
      </dsp:nvSpPr>
      <dsp:spPr>
        <a:xfrm>
          <a:off x="68539" y="3328015"/>
          <a:ext cx="652781" cy="652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B9637-C40D-B54A-9F83-2ADC17E14697}">
      <dsp:nvSpPr>
        <dsp:cNvPr id="0" name=""/>
        <dsp:cNvSpPr/>
      </dsp:nvSpPr>
      <dsp:spPr>
        <a:xfrm rot="5400000">
          <a:off x="4249498" y="-1566161"/>
          <a:ext cx="598226" cy="388325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solidFill>
                <a:srgbClr val="000000"/>
              </a:solidFill>
            </a:rPr>
            <a:t>Interaksi</a:t>
          </a:r>
          <a:r>
            <a:rPr lang="en-US" sz="1400" kern="1200" dirty="0">
              <a:solidFill>
                <a:srgbClr val="000000"/>
              </a:solidFill>
            </a:rPr>
            <a:t> </a:t>
          </a:r>
          <a:r>
            <a:rPr lang="en-US" sz="1400" kern="1200" dirty="0" err="1">
              <a:solidFill>
                <a:srgbClr val="000000"/>
              </a:solidFill>
            </a:rPr>
            <a:t>Mahasiswa-Dosen</a:t>
          </a:r>
          <a:r>
            <a:rPr lang="en-US" sz="1400" kern="1200" dirty="0">
              <a:solidFill>
                <a:srgbClr val="000000"/>
              </a:solidFill>
            </a:rPr>
            <a:t> </a:t>
          </a:r>
          <a:r>
            <a:rPr lang="en-US" sz="1400" kern="1200" dirty="0">
              <a:solidFill>
                <a:srgbClr val="000000"/>
              </a:solidFill>
              <a:sym typeface="Wingdings"/>
            </a:rPr>
            <a:t> </a:t>
          </a:r>
          <a:r>
            <a:rPr lang="en-US" sz="1400" kern="1200" dirty="0" err="1">
              <a:solidFill>
                <a:srgbClr val="000000"/>
              </a:solidFill>
              <a:sym typeface="Wingdings"/>
            </a:rPr>
            <a:t>Capaian</a:t>
          </a:r>
          <a:r>
            <a:rPr lang="en-US" sz="1400" kern="1200" dirty="0">
              <a:solidFill>
                <a:srgbClr val="000000"/>
              </a:solidFill>
              <a:sym typeface="Wingdings"/>
            </a:rPr>
            <a:t> </a:t>
          </a:r>
          <a:r>
            <a:rPr lang="en-US" sz="1400" kern="1200" dirty="0" err="1">
              <a:solidFill>
                <a:srgbClr val="000000"/>
              </a:solidFill>
              <a:sym typeface="Wingdings"/>
            </a:rPr>
            <a:t>Pembelajaran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rgbClr val="000000"/>
              </a:solidFill>
            </a:rPr>
            <a:t>Praktek Mengajar yang Efektif</a:t>
          </a:r>
        </a:p>
      </dsp:txBody>
      <dsp:txXfrm rot="-5400000">
        <a:off x="2606986" y="105554"/>
        <a:ext cx="3854048" cy="539820"/>
      </dsp:txXfrm>
    </dsp:sp>
    <dsp:sp modelId="{2D80A4ED-F272-4E4C-B141-0F74162FC77B}">
      <dsp:nvSpPr>
        <dsp:cNvPr id="0" name=""/>
        <dsp:cNvSpPr/>
      </dsp:nvSpPr>
      <dsp:spPr>
        <a:xfrm>
          <a:off x="198897" y="1572"/>
          <a:ext cx="2408088" cy="747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000000"/>
              </a:solidFill>
            </a:rPr>
            <a:t>Interaktif</a:t>
          </a:r>
        </a:p>
      </dsp:txBody>
      <dsp:txXfrm>
        <a:off x="235401" y="38076"/>
        <a:ext cx="2335080" cy="674774"/>
      </dsp:txXfrm>
    </dsp:sp>
    <dsp:sp modelId="{8225DD4A-E8D1-524E-8E9B-84C95AA0D364}">
      <dsp:nvSpPr>
        <dsp:cNvPr id="0" name=""/>
        <dsp:cNvSpPr/>
      </dsp:nvSpPr>
      <dsp:spPr>
        <a:xfrm rot="5400000">
          <a:off x="4249498" y="-780990"/>
          <a:ext cx="598226" cy="388325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rgbClr val="000000"/>
              </a:solidFill>
            </a:rPr>
            <a:t>Mendorong pola pikir komprehensif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rgbClr val="000000"/>
              </a:solidFill>
            </a:rPr>
            <a:t>Internalisasi keunggulan kearifan lokal-internasional, pendekatan inter-multi disiplin</a:t>
          </a:r>
        </a:p>
      </dsp:txBody>
      <dsp:txXfrm rot="-5400000">
        <a:off x="2606986" y="890725"/>
        <a:ext cx="3854048" cy="539820"/>
      </dsp:txXfrm>
    </dsp:sp>
    <dsp:sp modelId="{0B798BA0-E593-9D47-A7EE-2F639A8FDE6A}">
      <dsp:nvSpPr>
        <dsp:cNvPr id="0" name=""/>
        <dsp:cNvSpPr/>
      </dsp:nvSpPr>
      <dsp:spPr>
        <a:xfrm>
          <a:off x="198897" y="786744"/>
          <a:ext cx="2408088" cy="7477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000000"/>
              </a:solidFill>
            </a:rPr>
            <a:t>Holistik, Integratif</a:t>
          </a:r>
        </a:p>
      </dsp:txBody>
      <dsp:txXfrm>
        <a:off x="235401" y="823248"/>
        <a:ext cx="2335080" cy="674774"/>
      </dsp:txXfrm>
    </dsp:sp>
    <dsp:sp modelId="{54C5DB94-BFCA-4240-BC41-9045BA43E057}">
      <dsp:nvSpPr>
        <dsp:cNvPr id="0" name=""/>
        <dsp:cNvSpPr/>
      </dsp:nvSpPr>
      <dsp:spPr>
        <a:xfrm rot="5400000">
          <a:off x="4239267" y="14413"/>
          <a:ext cx="598226" cy="38627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rgbClr val="000000"/>
              </a:solidFill>
            </a:rPr>
            <a:t>Pembelajaran Kolaboratif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rgbClr val="000000"/>
              </a:solidFill>
            </a:rPr>
            <a:t>Diskusi</a:t>
          </a:r>
        </a:p>
      </dsp:txBody>
      <dsp:txXfrm rot="-5400000">
        <a:off x="2606987" y="1675897"/>
        <a:ext cx="3833585" cy="539820"/>
      </dsp:txXfrm>
    </dsp:sp>
    <dsp:sp modelId="{0B6324DD-1357-234B-B4C8-54884C6CBE0D}">
      <dsp:nvSpPr>
        <dsp:cNvPr id="0" name=""/>
        <dsp:cNvSpPr/>
      </dsp:nvSpPr>
      <dsp:spPr>
        <a:xfrm>
          <a:off x="198897" y="1571916"/>
          <a:ext cx="2408088" cy="7477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000000"/>
              </a:solidFill>
            </a:rPr>
            <a:t>Efektif, Saintifik</a:t>
          </a:r>
        </a:p>
      </dsp:txBody>
      <dsp:txXfrm>
        <a:off x="235401" y="1608420"/>
        <a:ext cx="2335080" cy="674774"/>
      </dsp:txXfrm>
    </dsp:sp>
    <dsp:sp modelId="{AA702396-FA45-6140-BA97-4E56F3DDDF9B}">
      <dsp:nvSpPr>
        <dsp:cNvPr id="0" name=""/>
        <dsp:cNvSpPr/>
      </dsp:nvSpPr>
      <dsp:spPr>
        <a:xfrm rot="5400000">
          <a:off x="4079228" y="931573"/>
          <a:ext cx="913933" cy="386312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>
              <a:solidFill>
                <a:srgbClr val="000000"/>
              </a:solidFill>
            </a:rPr>
            <a:t>High Order Learning </a:t>
          </a:r>
          <a:endParaRPr lang="en-US" sz="1400" kern="120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rgbClr val="000000"/>
              </a:solidFill>
            </a:rPr>
            <a:t>Strategi pembelajaran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solidFill>
                <a:srgbClr val="000000"/>
              </a:solidFill>
            </a:rPr>
            <a:t>Pembelajaran</a:t>
          </a:r>
          <a:r>
            <a:rPr lang="en-US" sz="1400" kern="1200" dirty="0">
              <a:solidFill>
                <a:srgbClr val="000000"/>
              </a:solidFill>
            </a:rPr>
            <a:t> </a:t>
          </a:r>
          <a:r>
            <a:rPr lang="en-US" sz="1400" kern="1200" dirty="0" err="1">
              <a:solidFill>
                <a:srgbClr val="000000"/>
              </a:solidFill>
            </a:rPr>
            <a:t>reflektif</a:t>
          </a:r>
          <a:r>
            <a:rPr lang="en-US" sz="1400" kern="1200" dirty="0">
              <a:solidFill>
                <a:srgbClr val="000000"/>
              </a:solidFill>
            </a:rPr>
            <a:t> </a:t>
          </a:r>
          <a:r>
            <a:rPr lang="en-US" sz="1400" kern="1200" dirty="0" err="1">
              <a:solidFill>
                <a:srgbClr val="000000"/>
              </a:solidFill>
            </a:rPr>
            <a:t>dan</a:t>
          </a:r>
          <a:r>
            <a:rPr lang="en-US" sz="1400" kern="1200" dirty="0">
              <a:solidFill>
                <a:srgbClr val="000000"/>
              </a:solidFill>
            </a:rPr>
            <a:t> </a:t>
          </a:r>
          <a:r>
            <a:rPr lang="en-US" sz="1400" kern="1200" dirty="0" err="1">
              <a:solidFill>
                <a:srgbClr val="000000"/>
              </a:solidFill>
            </a:rPr>
            <a:t>integratif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rgbClr val="000000"/>
              </a:solidFill>
            </a:rPr>
            <a:t>Penalaran kuantitatif</a:t>
          </a:r>
        </a:p>
      </dsp:txBody>
      <dsp:txXfrm rot="-5400000">
        <a:off x="2604635" y="2450782"/>
        <a:ext cx="3818506" cy="824703"/>
      </dsp:txXfrm>
    </dsp:sp>
    <dsp:sp modelId="{869BA0BC-362A-0648-ADB5-C8BD63DC46A5}">
      <dsp:nvSpPr>
        <dsp:cNvPr id="0" name=""/>
        <dsp:cNvSpPr/>
      </dsp:nvSpPr>
      <dsp:spPr>
        <a:xfrm>
          <a:off x="198897" y="2357087"/>
          <a:ext cx="2405736" cy="10120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000000"/>
              </a:solidFill>
            </a:rPr>
            <a:t>Berpusat pada mahasiswa</a:t>
          </a:r>
        </a:p>
      </dsp:txBody>
      <dsp:txXfrm>
        <a:off x="248303" y="2406493"/>
        <a:ext cx="2306924" cy="913281"/>
      </dsp:txXfrm>
    </dsp:sp>
    <dsp:sp modelId="{5428F6B3-943F-B345-A4AD-5A9C20A3A86D}">
      <dsp:nvSpPr>
        <dsp:cNvPr id="0" name=""/>
        <dsp:cNvSpPr/>
      </dsp:nvSpPr>
      <dsp:spPr>
        <a:xfrm rot="5400000">
          <a:off x="4236933" y="1851401"/>
          <a:ext cx="598226" cy="3858121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rgbClr val="000000"/>
              </a:solidFill>
            </a:rPr>
            <a:t>Kualitas Interaksi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rgbClr val="000000"/>
              </a:solidFill>
            </a:rPr>
            <a:t>Lingkungan yang mendukung</a:t>
          </a:r>
        </a:p>
      </dsp:txBody>
      <dsp:txXfrm rot="-5400000">
        <a:off x="2606986" y="3510552"/>
        <a:ext cx="3828918" cy="539820"/>
      </dsp:txXfrm>
    </dsp:sp>
    <dsp:sp modelId="{7AB75D06-80C0-FD4D-A803-9C586A01E77C}">
      <dsp:nvSpPr>
        <dsp:cNvPr id="0" name=""/>
        <dsp:cNvSpPr/>
      </dsp:nvSpPr>
      <dsp:spPr>
        <a:xfrm>
          <a:off x="198897" y="3406570"/>
          <a:ext cx="2408088" cy="74778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000000"/>
              </a:solidFill>
            </a:rPr>
            <a:t>Kontekstual, Tematik</a:t>
          </a:r>
        </a:p>
      </dsp:txBody>
      <dsp:txXfrm>
        <a:off x="235401" y="3443074"/>
        <a:ext cx="2335080" cy="6747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B6AB4-3299-AE46-B27B-8BF5B5F9B66E}">
      <dsp:nvSpPr>
        <dsp:cNvPr id="0" name=""/>
        <dsp:cNvSpPr/>
      </dsp:nvSpPr>
      <dsp:spPr>
        <a:xfrm>
          <a:off x="2014817" y="85"/>
          <a:ext cx="1442972" cy="9379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>
              <a:solidFill>
                <a:srgbClr val="000000"/>
              </a:solidFill>
            </a:rPr>
            <a:t>Kurikulum</a:t>
          </a:r>
        </a:p>
      </dsp:txBody>
      <dsp:txXfrm>
        <a:off x="2060603" y="45871"/>
        <a:ext cx="1351400" cy="846360"/>
      </dsp:txXfrm>
    </dsp:sp>
    <dsp:sp modelId="{45B2C24E-2EE6-B14E-9F81-CE3260EB2417}">
      <dsp:nvSpPr>
        <dsp:cNvPr id="0" name=""/>
        <dsp:cNvSpPr/>
      </dsp:nvSpPr>
      <dsp:spPr>
        <a:xfrm>
          <a:off x="861207" y="469052"/>
          <a:ext cx="3750193" cy="3750193"/>
        </a:xfrm>
        <a:custGeom>
          <a:avLst/>
          <a:gdLst/>
          <a:ahLst/>
          <a:cxnLst/>
          <a:rect l="0" t="0" r="0" b="0"/>
          <a:pathLst>
            <a:path>
              <a:moveTo>
                <a:pt x="2606510" y="148533"/>
              </a:moveTo>
              <a:arcTo wR="1875096" hR="1875096" stAng="17577522" swAng="196304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18631-3955-0342-9CB9-B7EBC3737922}">
      <dsp:nvSpPr>
        <dsp:cNvPr id="0" name=""/>
        <dsp:cNvSpPr/>
      </dsp:nvSpPr>
      <dsp:spPr>
        <a:xfrm>
          <a:off x="3798140" y="1295745"/>
          <a:ext cx="1442972" cy="9379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>
              <a:solidFill>
                <a:srgbClr val="000000"/>
              </a:solidFill>
            </a:rPr>
            <a:t>Buku Ajar</a:t>
          </a:r>
        </a:p>
      </dsp:txBody>
      <dsp:txXfrm>
        <a:off x="3843926" y="1341531"/>
        <a:ext cx="1351400" cy="846360"/>
      </dsp:txXfrm>
    </dsp:sp>
    <dsp:sp modelId="{6089D506-21DE-3F43-B610-80B4DA6291BE}">
      <dsp:nvSpPr>
        <dsp:cNvPr id="0" name=""/>
        <dsp:cNvSpPr/>
      </dsp:nvSpPr>
      <dsp:spPr>
        <a:xfrm>
          <a:off x="861207" y="469052"/>
          <a:ext cx="3750193" cy="3750193"/>
        </a:xfrm>
        <a:custGeom>
          <a:avLst/>
          <a:gdLst/>
          <a:ahLst/>
          <a:cxnLst/>
          <a:rect l="0" t="0" r="0" b="0"/>
          <a:pathLst>
            <a:path>
              <a:moveTo>
                <a:pt x="3747605" y="1776618"/>
              </a:moveTo>
              <a:arcTo wR="1875096" hR="1875096" stAng="21419369" swAng="219745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DC28C-D6F3-A741-B700-FF623DFECE6D}">
      <dsp:nvSpPr>
        <dsp:cNvPr id="0" name=""/>
        <dsp:cNvSpPr/>
      </dsp:nvSpPr>
      <dsp:spPr>
        <a:xfrm>
          <a:off x="2857575" y="3392167"/>
          <a:ext cx="1961764" cy="9379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>
              <a:solidFill>
                <a:srgbClr val="000000"/>
              </a:solidFill>
            </a:rPr>
            <a:t>Belajar &amp; Pembelajaran</a:t>
          </a:r>
        </a:p>
      </dsp:txBody>
      <dsp:txXfrm>
        <a:off x="2903361" y="3437953"/>
        <a:ext cx="1870192" cy="846360"/>
      </dsp:txXfrm>
    </dsp:sp>
    <dsp:sp modelId="{28089D40-6F2E-6947-B9C8-61BA54C37D70}">
      <dsp:nvSpPr>
        <dsp:cNvPr id="0" name=""/>
        <dsp:cNvSpPr/>
      </dsp:nvSpPr>
      <dsp:spPr>
        <a:xfrm>
          <a:off x="861207" y="469052"/>
          <a:ext cx="3750193" cy="3750193"/>
        </a:xfrm>
        <a:custGeom>
          <a:avLst/>
          <a:gdLst/>
          <a:ahLst/>
          <a:cxnLst/>
          <a:rect l="0" t="0" r="0" b="0"/>
          <a:pathLst>
            <a:path>
              <a:moveTo>
                <a:pt x="1993177" y="3746471"/>
              </a:moveTo>
              <a:arcTo wR="1875096" hR="1875096" stAng="5183370" swAng="57512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B0613-C2A6-B94E-8E6D-7A3C68928B61}">
      <dsp:nvSpPr>
        <dsp:cNvPr id="0" name=""/>
        <dsp:cNvSpPr/>
      </dsp:nvSpPr>
      <dsp:spPr>
        <a:xfrm>
          <a:off x="730358" y="3392167"/>
          <a:ext cx="1807583" cy="9379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>
              <a:solidFill>
                <a:srgbClr val="000000"/>
              </a:solidFill>
            </a:rPr>
            <a:t>Pendidikan Guru (LPTK)</a:t>
          </a:r>
        </a:p>
      </dsp:txBody>
      <dsp:txXfrm>
        <a:off x="776144" y="3437953"/>
        <a:ext cx="1716011" cy="846360"/>
      </dsp:txXfrm>
    </dsp:sp>
    <dsp:sp modelId="{91D0F489-AF16-FD42-ACFF-9292989D331A}">
      <dsp:nvSpPr>
        <dsp:cNvPr id="0" name=""/>
        <dsp:cNvSpPr/>
      </dsp:nvSpPr>
      <dsp:spPr>
        <a:xfrm>
          <a:off x="861207" y="469052"/>
          <a:ext cx="3750193" cy="3750193"/>
        </a:xfrm>
        <a:custGeom>
          <a:avLst/>
          <a:gdLst/>
          <a:ahLst/>
          <a:cxnLst/>
          <a:rect l="0" t="0" r="0" b="0"/>
          <a:pathLst>
            <a:path>
              <a:moveTo>
                <a:pt x="313538" y="2913134"/>
              </a:moveTo>
              <a:arcTo wR="1875096" hR="1875096" stAng="8783174" swAng="219745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CCD90-03EB-E043-829A-D51EF6E1310A}">
      <dsp:nvSpPr>
        <dsp:cNvPr id="0" name=""/>
        <dsp:cNvSpPr/>
      </dsp:nvSpPr>
      <dsp:spPr>
        <a:xfrm>
          <a:off x="231494" y="1295745"/>
          <a:ext cx="1442972" cy="93793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>
              <a:solidFill>
                <a:srgbClr val="000000"/>
              </a:solidFill>
            </a:rPr>
            <a:t>Penilaian</a:t>
          </a:r>
        </a:p>
      </dsp:txBody>
      <dsp:txXfrm>
        <a:off x="277280" y="1341531"/>
        <a:ext cx="1351400" cy="846360"/>
      </dsp:txXfrm>
    </dsp:sp>
    <dsp:sp modelId="{707AA4C5-DA7A-5A47-A640-08BC03244BDE}">
      <dsp:nvSpPr>
        <dsp:cNvPr id="0" name=""/>
        <dsp:cNvSpPr/>
      </dsp:nvSpPr>
      <dsp:spPr>
        <a:xfrm>
          <a:off x="861207" y="469052"/>
          <a:ext cx="3750193" cy="3750193"/>
        </a:xfrm>
        <a:custGeom>
          <a:avLst/>
          <a:gdLst/>
          <a:ahLst/>
          <a:cxnLst/>
          <a:rect l="0" t="0" r="0" b="0"/>
          <a:pathLst>
            <a:path>
              <a:moveTo>
                <a:pt x="326524" y="817782"/>
              </a:moveTo>
              <a:arcTo wR="1875096" hR="1875096" stAng="12859439" swAng="1963040"/>
            </a:path>
          </a:pathLst>
        </a:custGeom>
        <a:noFill/>
        <a:ln w="9525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2239-6C6F-472F-B175-F0FADCEE2BD3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F5570-FE69-4FDF-99DA-8CDE4364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0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97E5-33F0-4465-BB36-8BF63B2EF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97E5-33F0-4465-BB36-8BF63B2EF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PKM:</a:t>
            </a:r>
            <a:r>
              <a:rPr lang="en-US" baseline="0"/>
              <a:t> Pengabdian Kepada Masyarakat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6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9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8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7545" y="12035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8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69F42ADB-7D30-4CDA-A166-333DE990463F}" type="datetimeFigureOut">
              <a:rPr lang="en-US" smtClean="0"/>
              <a:pPr/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10D5614-B734-4280-8F57-1D4947433C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0000"/>
          </a:solidFill>
          <a:latin typeface="Source Sans Pro"/>
          <a:ea typeface="+mj-ea"/>
          <a:cs typeface="Source Sans Pro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20" Type="http://schemas.openxmlformats.org/officeDocument/2006/relationships/image" Target="../media/image37.jpeg"/><Relationship Id="rId21" Type="http://schemas.openxmlformats.org/officeDocument/2006/relationships/image" Target="../media/image38.jpeg"/><Relationship Id="rId22" Type="http://schemas.openxmlformats.org/officeDocument/2006/relationships/image" Target="../media/image39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419622"/>
            <a:ext cx="6876256" cy="2160240"/>
          </a:xfrm>
          <a:prstGeom prst="rect">
            <a:avLst/>
          </a:prstGeom>
          <a:solidFill>
            <a:schemeClr val="accent3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 kemristekdik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11510"/>
            <a:ext cx="792088" cy="7380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544" y="1635646"/>
            <a:ext cx="6120680" cy="14070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Source Sans Pro"/>
                <a:cs typeface="Source Sans Pro"/>
              </a:rPr>
              <a:t>Arah &amp; Kebijakan Kementerian Riset, Teknologi, dan Pendidikan Tinggi:</a:t>
            </a:r>
          </a:p>
          <a:p>
            <a:r>
              <a:rPr lang="en-US" sz="3200" b="1" dirty="0">
                <a:solidFill>
                  <a:schemeClr val="accent1"/>
                </a:solidFill>
                <a:latin typeface="Source Sans Pro"/>
                <a:cs typeface="Source Sans Pro"/>
              </a:rPr>
              <a:t>KURIKULUM DAN SISTEM PEMBELAJARAN </a:t>
            </a:r>
            <a:r>
              <a:rPr lang="en-US" sz="3200" b="1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LPTK </a:t>
            </a:r>
            <a:endParaRPr lang="en-US" sz="3200" b="1" dirty="0">
              <a:solidFill>
                <a:schemeClr val="accent1"/>
              </a:solidFill>
              <a:latin typeface="Source Sans Pro"/>
              <a:cs typeface="Source Sans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169300"/>
            <a:ext cx="4949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Konvensi Nasional Pendidikan (KONASPI) ke-VIII, ALPTKNI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4075787"/>
            <a:ext cx="576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Direktur </a:t>
            </a:r>
            <a:r>
              <a:rPr lang="en-US" sz="1600" dirty="0" err="1">
                <a:solidFill>
                  <a:srgbClr val="000000"/>
                </a:solidFill>
              </a:rPr>
              <a:t>Jenderal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Pembelajaran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Kemahasiswaan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id-ID" sz="1600" dirty="0" smtClean="0">
                <a:solidFill>
                  <a:srgbClr val="000000"/>
                </a:solidFill>
                <a:latin typeface="Source Sans Pro"/>
                <a:cs typeface="Source Sans Pro"/>
              </a:rPr>
              <a:t>KEMENTERIAN RISET, TEKNOLOGI, DAN PENDIDIKAN TINGGI </a:t>
            </a:r>
          </a:p>
          <a:p>
            <a:r>
              <a:rPr lang="id-ID" sz="1400" dirty="0" smtClean="0">
                <a:solidFill>
                  <a:srgbClr val="000000"/>
                </a:solidFill>
                <a:latin typeface="Source Sans Pro"/>
                <a:cs typeface="Source Sans Pro"/>
              </a:rPr>
              <a:t>Jakarta, 14 Oktober 2016</a:t>
            </a:r>
            <a:endParaRPr lang="id-ID" sz="1400" dirty="0">
              <a:solidFill>
                <a:srgbClr val="000000"/>
              </a:solidFill>
              <a:latin typeface="Source Sans Pro"/>
              <a:cs typeface="Source Sans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72387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Source Sans Pro"/>
                <a:cs typeface="Source Sans Pro"/>
              </a:rPr>
              <a:t>Intan Ahmad</a:t>
            </a:r>
            <a:endParaRPr lang="en-US" sz="2000" dirty="0" smtClean="0">
              <a:solidFill>
                <a:srgbClr val="000000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805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185"/>
            <a:ext cx="8640960" cy="349547"/>
          </a:xfrm>
        </p:spPr>
        <p:txBody>
          <a:bodyPr>
            <a:noAutofit/>
          </a:bodyPr>
          <a:lstStyle/>
          <a:p>
            <a:r>
              <a:rPr lang="id-ID" sz="2400" b="1">
                <a:solidFill>
                  <a:schemeClr val="bg1"/>
                </a:solidFill>
              </a:rPr>
              <a:t>Capaian Pembelajaran </a:t>
            </a:r>
            <a:r>
              <a:rPr lang="id-ID" sz="2400" b="1">
                <a:solidFill>
                  <a:srgbClr val="FFFF00"/>
                </a:solidFill>
              </a:rPr>
              <a:t>Sarjana Pendidikan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7614"/>
            <a:ext cx="1872208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chemeClr val="accent1"/>
                </a:solidFill>
              </a:rPr>
              <a:t>Capaian pembelajaran </a:t>
            </a:r>
            <a:r>
              <a:rPr lang="en-US" sz="1800"/>
              <a:t>mencakup aspek akademik kependidikan dan bidang keahlian keilmuan yang akan diajarkan</a:t>
            </a:r>
            <a:endParaRPr lang="id-ID" sz="1800"/>
          </a:p>
        </p:txBody>
      </p:sp>
      <p:sp>
        <p:nvSpPr>
          <p:cNvPr id="5" name="Extract 4"/>
          <p:cNvSpPr/>
          <p:nvPr/>
        </p:nvSpPr>
        <p:spPr>
          <a:xfrm rot="5400000">
            <a:off x="1733327" y="1377975"/>
            <a:ext cx="509885" cy="449163"/>
          </a:xfrm>
          <a:prstGeom prst="flowChartExtra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2267744" y="479866"/>
            <a:ext cx="3888432" cy="4587974"/>
            <a:chOff x="1175" y="-1"/>
            <a:chExt cx="2994421" cy="3472161"/>
          </a:xfrm>
        </p:grpSpPr>
        <p:sp>
          <p:nvSpPr>
            <p:cNvPr id="7" name="Rounded Rectangle 6"/>
            <p:cNvSpPr/>
            <p:nvPr/>
          </p:nvSpPr>
          <p:spPr>
            <a:xfrm>
              <a:off x="1175" y="0"/>
              <a:ext cx="2994421" cy="347216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 rot="16200000">
              <a:off x="-1122967" y="1124143"/>
              <a:ext cx="2847171" cy="598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9154" rIns="115570" bIns="0" numCol="1" spcCol="1270" anchor="t" anchorCtr="0">
              <a:noAutofit/>
            </a:bodyPr>
            <a:lstStyle/>
            <a:p>
              <a:pPr lvl="0" algn="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kern="1200">
                  <a:solidFill>
                    <a:srgbClr val="000000"/>
                  </a:solidFill>
                </a:rPr>
                <a:t>Aspek </a:t>
              </a:r>
              <a:r>
                <a:rPr lang="id-ID" sz="2600" b="1" kern="1200">
                  <a:solidFill>
                    <a:srgbClr val="000000"/>
                  </a:solidFill>
                </a:rPr>
                <a:t>Kependidikan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31732" y="435138"/>
            <a:ext cx="3563888" cy="4659982"/>
            <a:chOff x="3100402" y="-1"/>
            <a:chExt cx="2994421" cy="3472161"/>
          </a:xfrm>
        </p:grpSpPr>
        <p:sp>
          <p:nvSpPr>
            <p:cNvPr id="10" name="Rounded Rectangle 9"/>
            <p:cNvSpPr/>
            <p:nvPr/>
          </p:nvSpPr>
          <p:spPr>
            <a:xfrm>
              <a:off x="3100402" y="0"/>
              <a:ext cx="2994421" cy="3472160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 rot="16200000">
              <a:off x="1772221" y="1328180"/>
              <a:ext cx="3255245" cy="598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5151" rIns="84455" bIns="0" numCol="1" spcCol="1270" anchor="t" anchorCtr="0">
              <a:noAutofit/>
            </a:bodyPr>
            <a:lstStyle/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kern="1200">
                  <a:solidFill>
                    <a:srgbClr val="000000"/>
                  </a:solidFill>
                </a:rPr>
                <a:t>Aspek Bidang </a:t>
              </a:r>
              <a:r>
                <a:rPr lang="id-ID" sz="2400" b="1" kern="1200">
                  <a:solidFill>
                    <a:schemeClr val="accent1"/>
                  </a:solidFill>
                </a:rPr>
                <a:t>Keilmuan/Keahlian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39254"/>
              </p:ext>
            </p:extLst>
          </p:nvPr>
        </p:nvGraphicFramePr>
        <p:xfrm>
          <a:off x="2771800" y="843558"/>
          <a:ext cx="2592288" cy="4085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</a:tblGrid>
              <a:tr h="989162">
                <a:tc>
                  <a:txBody>
                    <a:bodyPr/>
                    <a:lstStyle/>
                    <a:p>
                      <a:pPr marL="0" indent="0" fontAlgn="ctr"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Kompetensi pemahaman peserta didik</a:t>
                      </a:r>
                      <a:endParaRPr lang="en-US" sz="1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Pembelajaran yang mendidik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Penguasaan kurikulum bidang studi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Sikap dan kepribadian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43261"/>
              </p:ext>
            </p:extLst>
          </p:nvPr>
        </p:nvGraphicFramePr>
        <p:xfrm>
          <a:off x="6156176" y="843558"/>
          <a:ext cx="2808312" cy="396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</a:tblGrid>
              <a:tr h="485787">
                <a:tc>
                  <a:txBody>
                    <a:bodyPr/>
                    <a:lstStyle/>
                    <a:p>
                      <a:pPr marL="0" indent="0" fontAlgn="ctr">
                        <a:buFont typeface="Arial"/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Filosofi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Substansi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Struktur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Pola pikir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Tradisi 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Perkembangan Keilmuan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1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7" y="591811"/>
            <a:ext cx="7992888" cy="4515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383"/>
            <a:ext cx="8229600" cy="507703"/>
          </a:xfrm>
        </p:spPr>
        <p:txBody>
          <a:bodyPr>
            <a:noAutofit/>
          </a:bodyPr>
          <a:lstStyle/>
          <a:p>
            <a:pPr algn="ctr"/>
            <a:r>
              <a:rPr lang="en-US" sz="2400" b="1"/>
              <a:t>KERANGKA KUALIFIKASI NASIONAL INDONESIA</a:t>
            </a:r>
            <a:br>
              <a:rPr lang="en-US" sz="2400" b="1"/>
            </a:br>
            <a:r>
              <a:rPr lang="en-US" sz="2000">
                <a:solidFill>
                  <a:schemeClr val="accent1"/>
                </a:solidFill>
              </a:rPr>
              <a:t>Peraturan Presiden No. 8/2012</a:t>
            </a:r>
            <a:endParaRPr lang="id-ID" sz="2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8"/>
          <p:cNvGrpSpPr/>
          <p:nvPr/>
        </p:nvGrpSpPr>
        <p:grpSpPr>
          <a:xfrm>
            <a:off x="35469" y="482324"/>
            <a:ext cx="937647" cy="4181186"/>
            <a:chOff x="189144" y="543853"/>
            <a:chExt cx="1535369" cy="5936582"/>
          </a:xfrm>
        </p:grpSpPr>
        <p:grpSp>
          <p:nvGrpSpPr>
            <p:cNvPr id="9" name="Group 21"/>
            <p:cNvGrpSpPr/>
            <p:nvPr/>
          </p:nvGrpSpPr>
          <p:grpSpPr>
            <a:xfrm>
              <a:off x="189144" y="543853"/>
              <a:ext cx="1535369" cy="5936582"/>
              <a:chOff x="189144" y="543853"/>
              <a:chExt cx="1535369" cy="5936582"/>
            </a:xfrm>
          </p:grpSpPr>
          <p:sp>
            <p:nvSpPr>
              <p:cNvPr id="19" name="Can 18"/>
              <p:cNvSpPr/>
              <p:nvPr/>
            </p:nvSpPr>
            <p:spPr>
              <a:xfrm>
                <a:off x="381000" y="5439503"/>
                <a:ext cx="1143000" cy="1040932"/>
              </a:xfrm>
              <a:prstGeom prst="can">
                <a:avLst>
                  <a:gd name="adj" fmla="val 50000"/>
                </a:avLst>
              </a:prstGeom>
              <a:solidFill>
                <a:srgbClr val="211B05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Can 2"/>
              <p:cNvSpPr/>
              <p:nvPr/>
            </p:nvSpPr>
            <p:spPr>
              <a:xfrm>
                <a:off x="381000" y="4856309"/>
                <a:ext cx="1143000" cy="1043161"/>
              </a:xfrm>
              <a:prstGeom prst="can">
                <a:avLst>
                  <a:gd name="adj" fmla="val 50000"/>
                </a:avLst>
              </a:prstGeom>
              <a:solidFill>
                <a:srgbClr val="2F2607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Can 3"/>
              <p:cNvSpPr/>
              <p:nvPr/>
            </p:nvSpPr>
            <p:spPr>
              <a:xfrm>
                <a:off x="381000" y="4273115"/>
                <a:ext cx="1143000" cy="1025279"/>
              </a:xfrm>
              <a:prstGeom prst="can">
                <a:avLst>
                  <a:gd name="adj" fmla="val 50000"/>
                </a:avLst>
              </a:prstGeom>
              <a:solidFill>
                <a:srgbClr val="42360A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Can 4"/>
              <p:cNvSpPr/>
              <p:nvPr/>
            </p:nvSpPr>
            <p:spPr>
              <a:xfrm>
                <a:off x="381000" y="3669811"/>
                <a:ext cx="1143000" cy="1041825"/>
              </a:xfrm>
              <a:prstGeom prst="can">
                <a:avLst>
                  <a:gd name="adj" fmla="val 50000"/>
                </a:avLst>
              </a:prstGeom>
              <a:solidFill>
                <a:srgbClr val="50410C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Can 5"/>
              <p:cNvSpPr/>
              <p:nvPr/>
            </p:nvSpPr>
            <p:spPr>
              <a:xfrm>
                <a:off x="381000" y="3066506"/>
                <a:ext cx="1143000" cy="1060102"/>
              </a:xfrm>
              <a:prstGeom prst="can">
                <a:avLst>
                  <a:gd name="adj" fmla="val 50000"/>
                </a:avLst>
              </a:prstGeom>
              <a:solidFill>
                <a:srgbClr val="65530F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Can 6"/>
              <p:cNvSpPr/>
              <p:nvPr/>
            </p:nvSpPr>
            <p:spPr>
              <a:xfrm>
                <a:off x="381000" y="2463202"/>
                <a:ext cx="1143000" cy="1085167"/>
              </a:xfrm>
              <a:prstGeom prst="can">
                <a:avLst>
                  <a:gd name="adj" fmla="val 50000"/>
                </a:avLst>
              </a:prstGeom>
              <a:solidFill>
                <a:srgbClr val="866E14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Can 7"/>
              <p:cNvSpPr/>
              <p:nvPr/>
            </p:nvSpPr>
            <p:spPr>
              <a:xfrm>
                <a:off x="381000" y="1819678"/>
                <a:ext cx="1143000" cy="1127744"/>
              </a:xfrm>
              <a:prstGeom prst="can">
                <a:avLst>
                  <a:gd name="adj" fmla="val 50000"/>
                </a:avLst>
              </a:prstGeom>
              <a:solidFill>
                <a:srgbClr val="9D8017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Can 8"/>
              <p:cNvSpPr/>
              <p:nvPr/>
            </p:nvSpPr>
            <p:spPr>
              <a:xfrm>
                <a:off x="381000" y="1256595"/>
                <a:ext cx="1143000" cy="1112049"/>
              </a:xfrm>
              <a:prstGeom prst="can">
                <a:avLst>
                  <a:gd name="adj" fmla="val 50000"/>
                </a:avLst>
              </a:prstGeom>
              <a:solidFill>
                <a:srgbClr val="B7961B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Can 9"/>
              <p:cNvSpPr/>
              <p:nvPr/>
            </p:nvSpPr>
            <p:spPr>
              <a:xfrm>
                <a:off x="381000" y="773951"/>
                <a:ext cx="1143000" cy="978649"/>
              </a:xfrm>
              <a:prstGeom prst="can">
                <a:avLst>
                  <a:gd name="adj" fmla="val 50000"/>
                </a:avLst>
              </a:prstGeom>
              <a:solidFill>
                <a:srgbClr val="E2BF3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446453">
                <a:off x="189144" y="543853"/>
                <a:ext cx="1535369" cy="742885"/>
              </a:xfrm>
              <a:prstGeom prst="rect">
                <a:avLst/>
              </a:prstGeom>
              <a:noFill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isometricRightUp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/>
                  <a:t>KKNI</a:t>
                </a:r>
              </a:p>
            </p:txBody>
          </p:sp>
        </p:grp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745384" y="5921134"/>
              <a:ext cx="457200" cy="52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761999" y="5363806"/>
              <a:ext cx="457200" cy="52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761999" y="4777047"/>
              <a:ext cx="457200" cy="52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745384" y="4136411"/>
              <a:ext cx="457200" cy="52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761999" y="3595005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8807" y="2418291"/>
              <a:ext cx="457200" cy="5238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5614" y="1806679"/>
              <a:ext cx="457200" cy="5238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999" y="1217595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761999" y="3001469"/>
              <a:ext cx="457200" cy="742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2" y="99850"/>
            <a:ext cx="4140179" cy="311660"/>
          </a:xfrm>
        </p:spPr>
        <p:txBody>
          <a:bodyPr>
            <a:normAutofit fontScale="90000"/>
          </a:bodyPr>
          <a:lstStyle/>
          <a:p>
            <a:r>
              <a:rPr lang="id-ID" sz="2400" b="1"/>
              <a:t>KKNI </a:t>
            </a:r>
            <a:r>
              <a:rPr lang="id-ID" sz="2400" b="1">
                <a:solidFill>
                  <a:schemeClr val="accent1"/>
                </a:solidFill>
              </a:rPr>
              <a:t>Level 6 </a:t>
            </a:r>
            <a:r>
              <a:rPr lang="id-ID" sz="2400" b="1"/>
              <a:t>(Sarjana/D4)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00246" y="-8443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0000"/>
                </a:solidFill>
                <a:latin typeface="Source Sans Pro"/>
                <a:ea typeface="+mj-ea"/>
                <a:cs typeface="Source Sans Pro"/>
              </a:defRPr>
            </a:lvl1pPr>
          </a:lstStyle>
          <a:p>
            <a:r>
              <a:rPr lang="id-ID" sz="2400" b="1"/>
              <a:t>Sarjana </a:t>
            </a:r>
            <a:r>
              <a:rPr lang="id-ID" sz="2400" b="1">
                <a:solidFill>
                  <a:srgbClr val="1B6AA3"/>
                </a:solidFill>
              </a:rPr>
              <a:t>Pendidikan</a:t>
            </a:r>
          </a:p>
        </p:txBody>
      </p:sp>
      <p:sp>
        <p:nvSpPr>
          <p:cNvPr id="29" name="Isosceles Triangle 28"/>
          <p:cNvSpPr/>
          <p:nvPr/>
        </p:nvSpPr>
        <p:spPr>
          <a:xfrm rot="16200000">
            <a:off x="661111" y="2185787"/>
            <a:ext cx="668234" cy="576064"/>
          </a:xfrm>
          <a:prstGeom prst="triangle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ounded Rectangle 29"/>
          <p:cNvSpPr/>
          <p:nvPr/>
        </p:nvSpPr>
        <p:spPr>
          <a:xfrm>
            <a:off x="1079893" y="555526"/>
            <a:ext cx="3960440" cy="4464496"/>
          </a:xfrm>
          <a:prstGeom prst="roundRect">
            <a:avLst>
              <a:gd name="adj" fmla="val 6589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12340" y="555526"/>
            <a:ext cx="3924155" cy="4464496"/>
          </a:xfrm>
          <a:prstGeom prst="roundRect">
            <a:avLst>
              <a:gd name="adj" fmla="val 65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100">
              <a:solidFill>
                <a:srgbClr val="000000"/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16598"/>
              </p:ext>
            </p:extLst>
          </p:nvPr>
        </p:nvGraphicFramePr>
        <p:xfrm>
          <a:off x="1115616" y="771550"/>
          <a:ext cx="3888432" cy="4102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432"/>
              </a:tblGrid>
              <a:tr h="841398">
                <a:tc>
                  <a:txBody>
                    <a:bodyPr/>
                    <a:lstStyle/>
                    <a:p>
                      <a:pPr marL="0" indent="0" fontAlgn="ctr"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</a:rPr>
                        <a:t>Mampu </a:t>
                      </a:r>
                      <a:r>
                        <a:rPr lang="en-US" sz="1400" b="1">
                          <a:solidFill>
                            <a:srgbClr val="1B6AA3"/>
                          </a:solidFill>
                        </a:rPr>
                        <a:t>mengaplikasikan bidang keahliannya dan memanfaatkan IPTEKS pada bidangnya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</a:rPr>
                        <a:t>dalam penyelesaian masalah serta mampu beradaptasi terhadap situasi yang dihadapi.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Menguasai konsep teoritis bidang pengetahuan tertentu secara umum dan konsep teoritis bagian khusus dalam bidang pengetahuan tersebut secara mendalam, serta mampu memformulasikan penyelesaian masalah prosedural.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</a:rPr>
                        <a:t>Mampu </a:t>
                      </a:r>
                      <a:r>
                        <a:rPr lang="en-US" sz="1400" b="1">
                          <a:solidFill>
                            <a:srgbClr val="1B6AA3"/>
                          </a:solidFill>
                        </a:rPr>
                        <a:t>mengambil keputusan yang tepat berdasarkan analisis informasi dan data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</a:rPr>
                        <a:t>, dan mampu memberikan petunjuk dalam memilih berbagai alternatif solusi secara mandiri dan kelompok. 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Bertanggung jawab pada pekerjaan sendiri dan dapat diberi tanggung jawab atas pencapaian hasil kerja organisasi.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70800"/>
              </p:ext>
            </p:extLst>
          </p:nvPr>
        </p:nvGraphicFramePr>
        <p:xfrm>
          <a:off x="5148064" y="627534"/>
          <a:ext cx="3888432" cy="4351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432"/>
              </a:tblGrid>
              <a:tr h="1443992">
                <a:tc>
                  <a:txBody>
                    <a:bodyPr/>
                    <a:lstStyle/>
                    <a:p>
                      <a:pPr marL="0" indent="0" fontAlgn="ctr">
                        <a:buFont typeface="Arial"/>
                        <a:buNone/>
                      </a:pPr>
                      <a:r>
                        <a:rPr lang="en-US" sz="1400" b="1" u="sng">
                          <a:solidFill>
                            <a:schemeClr val="accent1"/>
                          </a:solidFill>
                        </a:rPr>
                        <a:t>Keterampilan Umum:</a:t>
                      </a:r>
                    </a:p>
                    <a:p>
                      <a:pPr marL="0" indent="0" fontAlgn="ctr"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</a:rPr>
                        <a:t>Mampu menerapkan pemikiran</a:t>
                      </a:r>
                      <a:r>
                        <a:rPr lang="en-US" sz="1400" b="1" baseline="0">
                          <a:solidFill>
                            <a:srgbClr val="000000"/>
                          </a:solidFill>
                        </a:rPr>
                        <a:t> logis, teoritis, sistematis, inovatif dalam konteks pengembangan, implementasi IPTEKS yang memperhatikan dan menerapkan nilai humaniora yang sesuai dengan bidang keahliannya. 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>
                          <a:solidFill>
                            <a:srgbClr val="1B6AA3"/>
                          </a:solidFill>
                        </a:rPr>
                        <a:t>Keterampilan Khusus: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</a:rPr>
                        <a:t>Mampu menerapkan prinsip dan teori</a:t>
                      </a:r>
                      <a:r>
                        <a:rPr lang="en-US" sz="1400" b="1" baseline="0">
                          <a:solidFill>
                            <a:srgbClr val="000000"/>
                          </a:solidFill>
                        </a:rPr>
                        <a:t> pendidikan melalui perancangan dan pelaksanaan pembelajaran sesuai etika akademik, mampu menerapkan teknologi pembelajaran.</a:t>
                      </a:r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>
                          <a:solidFill>
                            <a:srgbClr val="1B6AA3"/>
                          </a:solidFill>
                        </a:rPr>
                        <a:t>Penguasaan Pengetahuan: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>
                          <a:solidFill>
                            <a:srgbClr val="000000"/>
                          </a:solidFill>
                        </a:rPr>
                        <a:t>Menguasai konsep kurikulum, pendekatan, strategi,</a:t>
                      </a:r>
                      <a:r>
                        <a:rPr lang="en-US" sz="1400" b="1" u="none" baseline="0">
                          <a:solidFill>
                            <a:srgbClr val="000000"/>
                          </a:solidFill>
                        </a:rPr>
                        <a:t> model, metode, teknik, bahan ajar, media dan sumber belajar yang inovatif. </a:t>
                      </a:r>
                      <a:endParaRPr lang="en-US" sz="1400" b="1" u="none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>
                          <a:solidFill>
                            <a:srgbClr val="1B6AA3"/>
                          </a:solidFill>
                        </a:rPr>
                        <a:t>Sikap dan Tata Nilai: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</a:rPr>
                        <a:t>Menjunjung tinggi nilai kemanusiaan berdasarkan</a:t>
                      </a:r>
                      <a:r>
                        <a:rPr lang="en-US" sz="1400" b="1" baseline="0">
                          <a:solidFill>
                            <a:srgbClr val="000000"/>
                          </a:solidFill>
                        </a:rPr>
                        <a:t> agama, moral, dan etika. </a:t>
                      </a:r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1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2733"/>
            <a:ext cx="9144000" cy="41552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88024" y="926976"/>
            <a:ext cx="4191001" cy="3886200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800" b="1" smtClean="0">
                <a:solidFill>
                  <a:srgbClr val="000000"/>
                </a:solidFill>
              </a:rPr>
              <a:t>Menghasilkan Guru</a:t>
            </a:r>
            <a:r>
              <a:rPr lang="en-US" sz="1800" b="1" dirty="0" smtClean="0">
                <a:solidFill>
                  <a:srgbClr val="000000"/>
                </a:solidFill>
              </a:rPr>
              <a:t> Abad 21</a:t>
            </a:r>
            <a:r>
              <a:rPr lang="id-ID" sz="1800" b="1" dirty="0" smtClean="0">
                <a:solidFill>
                  <a:srgbClr val="000000"/>
                </a:solidFill>
              </a:rPr>
              <a:t>: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Kompetensi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Kepribadian</a:t>
            </a:r>
            <a:r>
              <a:rPr lang="en-US" sz="1800" dirty="0" smtClean="0">
                <a:solidFill>
                  <a:srgbClr val="000000"/>
                </a:solidFill>
              </a:rPr>
              <a:t> K</a:t>
            </a:r>
            <a:r>
              <a:rPr lang="id-ID" sz="1800" dirty="0" err="1" smtClean="0">
                <a:solidFill>
                  <a:srgbClr val="000000"/>
                </a:solidFill>
              </a:rPr>
              <a:t>omp</a:t>
            </a:r>
            <a:r>
              <a:rPr lang="en-US" sz="1800" dirty="0" err="1" smtClean="0">
                <a:solidFill>
                  <a:srgbClr val="000000"/>
                </a:solidFill>
              </a:rPr>
              <a:t>etensi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Profesional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Kompetensi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Pedagogik</a:t>
            </a:r>
            <a:endParaRPr lang="id-ID" sz="1800" b="1" dirty="0" smtClean="0">
              <a:solidFill>
                <a:srgbClr val="000000"/>
              </a:solidFill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Kompetensi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Sosial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id-ID" sz="1800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88223" y="926396"/>
            <a:ext cx="2514600" cy="494392"/>
          </a:xfrm>
          <a:prstGeom prst="roundRect">
            <a:avLst/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Kurikulum Baru</a:t>
            </a:r>
            <a:r>
              <a:rPr lang="id-ID" sz="2000" dirty="0">
                <a:solidFill>
                  <a:srgbClr val="FFFF00"/>
                </a:solidFill>
              </a:rPr>
              <a:t> Pendidikan Guru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23478"/>
            <a:ext cx="4969278" cy="576064"/>
          </a:xfrm>
        </p:spPr>
        <p:txBody>
          <a:bodyPr>
            <a:noAutofit/>
          </a:bodyPr>
          <a:lstStyle/>
          <a:p>
            <a:r>
              <a:rPr lang="en-US" sz="2800" b="1" dirty="0" err="1"/>
              <a:t>Penyiapan</a:t>
            </a:r>
            <a:r>
              <a:rPr lang="en-US" sz="2800" b="1" dirty="0"/>
              <a:t> Guru </a:t>
            </a:r>
            <a:r>
              <a:rPr lang="en-US" sz="2800" b="1" dirty="0" err="1" smtClean="0">
                <a:solidFill>
                  <a:schemeClr val="accent1"/>
                </a:solidFill>
              </a:rPr>
              <a:t>Profesional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948594"/>
            <a:ext cx="32717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/>
              <a:t>Photo Credit: </a:t>
            </a:r>
            <a:r>
              <a:rPr lang="en-US" sz="800"/>
              <a:t>http://unnes.ac.id/prodi/pendidikan-guru-sekolah-dasar-s1/</a:t>
            </a:r>
            <a:endParaRPr lang="id-ID" sz="800"/>
          </a:p>
        </p:txBody>
      </p:sp>
      <p:sp>
        <p:nvSpPr>
          <p:cNvPr id="8" name="TextBox 7"/>
          <p:cNvSpPr txBox="1"/>
          <p:nvPr/>
        </p:nvSpPr>
        <p:spPr>
          <a:xfrm>
            <a:off x="144556" y="3470686"/>
            <a:ext cx="4499452" cy="1477328"/>
          </a:xfrm>
          <a:prstGeom prst="rect">
            <a:avLst/>
          </a:prstGeom>
          <a:solidFill>
            <a:srgbClr val="000000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Dilengkapi </a:t>
            </a:r>
            <a:r>
              <a:rPr lang="en-US" b="1" i="1">
                <a:solidFill>
                  <a:srgbClr val="FFFF00"/>
                </a:solidFill>
              </a:rPr>
              <a:t>Future Life Skills </a:t>
            </a:r>
            <a:r>
              <a:rPr lang="mr-IN" b="1" i="1">
                <a:solidFill>
                  <a:srgbClr val="FFFF00"/>
                </a:solidFill>
              </a:rPr>
              <a:t>–</a:t>
            </a:r>
            <a:r>
              <a:rPr lang="en-US" b="1" i="1">
                <a:solidFill>
                  <a:srgbClr val="FFFF00"/>
                </a:solidFill>
              </a:rPr>
              <a:t> kompetensi Abad 21</a:t>
            </a:r>
            <a:r>
              <a:rPr lang="en-US" i="1">
                <a:solidFill>
                  <a:schemeClr val="bg1"/>
                </a:solidFill>
              </a:rPr>
              <a:t>: </a:t>
            </a:r>
            <a:r>
              <a:rPr lang="en-US">
                <a:solidFill>
                  <a:schemeClr val="bg1"/>
                </a:solidFill>
              </a:rPr>
              <a:t>keterampilan berpikir reflektif, kreatif, </a:t>
            </a:r>
            <a:r>
              <a:rPr lang="en-US" i="1">
                <a:solidFill>
                  <a:schemeClr val="bg1"/>
                </a:solidFill>
              </a:rPr>
              <a:t>thinking skills</a:t>
            </a:r>
            <a:r>
              <a:rPr lang="en-US">
                <a:solidFill>
                  <a:schemeClr val="bg1"/>
                </a:solidFill>
              </a:rPr>
              <a:t>, kemampuan berkolaborasi dan berkomunikasi (memanfaatkan TIK </a:t>
            </a:r>
            <a:r>
              <a:rPr lang="mr-IN">
                <a:solidFill>
                  <a:schemeClr val="bg1"/>
                </a:solidFill>
              </a:rPr>
              <a:t>–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rgbClr val="FFFF00"/>
                </a:solidFill>
              </a:rPr>
              <a:t>Literacy with ICT</a:t>
            </a:r>
            <a:r>
              <a:rPr lang="en-US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379588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Globalisasi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Inovasi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Teknologi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Knowledge Based Economy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7884368" y="2499742"/>
            <a:ext cx="45719" cy="9709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7972506" y="27476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OBE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55526"/>
            <a:ext cx="2581275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7" y="992484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964764"/>
            <a:ext cx="3057525" cy="1495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3248618"/>
            <a:ext cx="2376264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http://www.enterprisehive.com/post/generation-z-is-ready-for-college-is-college-ready-for-generation-z/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219822"/>
            <a:ext cx="2251150" cy="35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http://www.engagor.com/blog/is-your-brand-ready-for-generation-z/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2160" y="2645033"/>
            <a:ext cx="1588897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http://innovagreek.com/?p=1728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71458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internet (digital natives), net generation, i generation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066323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</a:t>
            </a:r>
            <a:r>
              <a:rPr lang="en-US" i="1" dirty="0" smtClean="0">
                <a:solidFill>
                  <a:srgbClr val="00B050"/>
                </a:solidFill>
              </a:rPr>
              <a:t>To move forward, we all should have well-educated minds so that we will be able to better understand our world, our problems, and each other</a:t>
            </a:r>
            <a:r>
              <a:rPr lang="en-US" dirty="0" smtClean="0">
                <a:solidFill>
                  <a:srgbClr val="00B050"/>
                </a:solidFill>
              </a:rPr>
              <a:t>” (generation Z student)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590709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Tantangan: </a:t>
            </a:r>
            <a:r>
              <a:rPr lang="en-US" b="1" dirty="0" smtClean="0">
                <a:solidFill>
                  <a:srgbClr val="1B6AA3"/>
                </a:solidFill>
              </a:rPr>
              <a:t>Generasi Z </a:t>
            </a:r>
            <a:r>
              <a:rPr lang="en-US" b="1" dirty="0" smtClean="0">
                <a:solidFill>
                  <a:srgbClr val="002060"/>
                </a:solidFill>
              </a:rPr>
              <a:t>(1995-2010)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084168" y="3867894"/>
            <a:ext cx="432048" cy="1080120"/>
          </a:xfrm>
          <a:prstGeom prst="rightBrac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6588224" y="3696583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Guru</a:t>
            </a:r>
            <a:r>
              <a:rPr lang="en-US" sz="1600">
                <a:solidFill>
                  <a:srgbClr val="000000"/>
                </a:solidFill>
              </a:rPr>
              <a:t> dipersiapkan untuk menghadapi </a:t>
            </a:r>
            <a:r>
              <a:rPr lang="en-US" sz="1600" b="1">
                <a:solidFill>
                  <a:schemeClr val="accent1"/>
                </a:solidFill>
              </a:rPr>
              <a:t>Generasi Z </a:t>
            </a:r>
            <a:r>
              <a:rPr lang="en-US" sz="1600">
                <a:solidFill>
                  <a:srgbClr val="000000"/>
                </a:solidFill>
              </a:rPr>
              <a:t>(mampu memahami, membimbing, &amp; mendidik siswa sesuai zamannya)</a:t>
            </a:r>
            <a:endParaRPr lang="id-ID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07654"/>
            <a:ext cx="9144000" cy="3435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9240" y="2139702"/>
            <a:ext cx="4581239" cy="30037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62965" y="205979"/>
            <a:ext cx="6801323" cy="42155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>
                <a:ea typeface="ＭＳ Ｐゴシック" charset="-128"/>
              </a:rPr>
              <a:t>Standar Nasional </a:t>
            </a:r>
            <a:r>
              <a:rPr lang="en-US" altLang="en-US" sz="2800" b="1">
                <a:solidFill>
                  <a:srgbClr val="1B6AA3"/>
                </a:solidFill>
                <a:ea typeface="ＭＳ Ｐゴシック" charset="-128"/>
              </a:rPr>
              <a:t>Pendidikan Tinggi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536" y="715024"/>
            <a:ext cx="8424936" cy="148120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1600">
                <a:latin typeface="Calibri" charset="0"/>
                <a:ea typeface="ＭＳ Ｐゴシック" charset="-128"/>
              </a:rPr>
              <a:t>Ditetapkan dalam rangka </a:t>
            </a:r>
            <a:r>
              <a:rPr lang="en-US" altLang="en-US" sz="1600" b="1">
                <a:latin typeface="Calibri" charset="0"/>
                <a:ea typeface="ＭＳ Ｐゴシック" charset="-128"/>
              </a:rPr>
              <a:t>peningkatan penjaminan mutu, relevansi, keterjangkauan, pemerataan yang berkeadilan, dan akses Pendidikan Tinggi secara berkelanjutan serta pemantapan dan peningkatan kapasitas pengelolaan akademik dan pengelolaan sumber daya Perguruan Tinggi</a:t>
            </a:r>
            <a:r>
              <a:rPr lang="en-US" altLang="en-US" sz="1600">
                <a:latin typeface="Calibri" charset="0"/>
                <a:ea typeface="ＭＳ Ｐゴシック" charset="-128"/>
              </a:rPr>
              <a:t>.</a:t>
            </a:r>
            <a:endParaRPr lang="en-US" altLang="en-US" sz="1600" b="1">
              <a:latin typeface="Calibri" charset="0"/>
              <a:ea typeface="ＭＳ Ｐゴシック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762096"/>
            <a:ext cx="8225408" cy="355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r>
              <a:rPr lang="en-US" sz="1600" b="1" dirty="0" smtClean="0">
                <a:solidFill>
                  <a:srgbClr val="1B6AA3"/>
                </a:solidFill>
                <a:latin typeface="Calibri"/>
                <a:cs typeface="Calibri"/>
              </a:rPr>
              <a:t>UU No. 12 </a:t>
            </a:r>
            <a:r>
              <a:rPr lang="en-US" sz="1600" b="1" dirty="0" err="1" smtClean="0">
                <a:solidFill>
                  <a:srgbClr val="1B6AA3"/>
                </a:solidFill>
                <a:latin typeface="Calibri"/>
                <a:cs typeface="Calibri"/>
              </a:rPr>
              <a:t>Tahun</a:t>
            </a:r>
            <a:r>
              <a:rPr lang="en-US" sz="1600" b="1" dirty="0" smtClean="0">
                <a:solidFill>
                  <a:srgbClr val="1B6AA3"/>
                </a:solidFill>
                <a:latin typeface="Calibri"/>
                <a:cs typeface="Calibri"/>
              </a:rPr>
              <a:t> 2012 </a:t>
            </a:r>
            <a:r>
              <a:rPr lang="en-US" sz="1600" b="1" dirty="0" err="1" smtClean="0">
                <a:latin typeface="Calibri"/>
                <a:cs typeface="Calibri"/>
              </a:rPr>
              <a:t>tentang</a:t>
            </a:r>
            <a:r>
              <a:rPr lang="en-US" sz="1600" b="1" dirty="0" smtClean="0"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rgbClr val="1B6AA3"/>
                </a:solidFill>
                <a:latin typeface="Calibri"/>
                <a:cs typeface="Calibri"/>
              </a:rPr>
              <a:t>Pendidikan</a:t>
            </a:r>
            <a:r>
              <a:rPr lang="en-US" sz="1600" b="1" dirty="0" smtClean="0">
                <a:solidFill>
                  <a:srgbClr val="1B6AA3"/>
                </a:solidFill>
                <a:latin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rgbClr val="1B6AA3"/>
                </a:solidFill>
                <a:latin typeface="Calibri"/>
                <a:cs typeface="Calibri"/>
              </a:rPr>
              <a:t>Tinggi</a:t>
            </a:r>
            <a:endParaRPr lang="en-US" sz="1600" b="1" dirty="0" smtClean="0">
              <a:solidFill>
                <a:srgbClr val="1B6AA3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2139702"/>
            <a:ext cx="4104456" cy="2380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r>
              <a:rPr lang="en-US" dirty="0" err="1" smtClean="0">
                <a:latin typeface="Calibri"/>
                <a:cs typeface="Calibri"/>
              </a:rPr>
              <a:t>Pasal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1B6AA3"/>
                </a:solidFill>
                <a:latin typeface="Calibri"/>
                <a:cs typeface="Calibri"/>
              </a:rPr>
              <a:t>51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  <a:tabLst>
                <a:tab pos="358775" algn="l"/>
              </a:tabLst>
              <a:defRPr/>
            </a:pPr>
            <a:r>
              <a:rPr lang="en-US" dirty="0" err="1" smtClean="0">
                <a:latin typeface="Calibri"/>
                <a:cs typeface="Calibri"/>
              </a:rPr>
              <a:t>Pendidikan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Tinggi</a:t>
            </a:r>
            <a:r>
              <a:rPr lang="en-US" dirty="0" smtClean="0">
                <a:latin typeface="Calibri"/>
                <a:cs typeface="Calibri"/>
              </a:rPr>
              <a:t> yang </a:t>
            </a:r>
            <a:r>
              <a:rPr lang="en-US" dirty="0" err="1" smtClean="0">
                <a:latin typeface="Calibri"/>
                <a:cs typeface="Calibri"/>
              </a:rPr>
              <a:t>bermutu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merupakan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Pendidikan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Tinggi</a:t>
            </a:r>
            <a:r>
              <a:rPr lang="en-US" dirty="0" smtClean="0">
                <a:latin typeface="Calibri"/>
                <a:cs typeface="Calibri"/>
              </a:rPr>
              <a:t> yang </a:t>
            </a:r>
            <a:r>
              <a:rPr lang="en-US" dirty="0" err="1" smtClean="0">
                <a:latin typeface="Calibri"/>
                <a:cs typeface="Calibri"/>
              </a:rPr>
              <a:t>menghasilkan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lulusan</a:t>
            </a:r>
            <a:r>
              <a:rPr lang="en-US" dirty="0" smtClean="0">
                <a:latin typeface="Calibri"/>
                <a:cs typeface="Calibri"/>
              </a:rPr>
              <a:t> yang </a:t>
            </a:r>
            <a:r>
              <a:rPr lang="en-US" dirty="0" err="1" smtClean="0">
                <a:latin typeface="Calibri"/>
                <a:cs typeface="Calibri"/>
              </a:rPr>
              <a:t>mampu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secara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aktif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mengembangkan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potensinya</a:t>
            </a:r>
            <a:r>
              <a:rPr lang="en-US" dirty="0" smtClean="0">
                <a:latin typeface="Calibri"/>
                <a:cs typeface="Calibri"/>
              </a:rPr>
              <a:t> dan </a:t>
            </a:r>
            <a:r>
              <a:rPr lang="en-US" dirty="0" err="1" smtClean="0">
                <a:latin typeface="Calibri"/>
                <a:cs typeface="Calibri"/>
              </a:rPr>
              <a:t>menghasilkan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Ilmu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Pengetahuan</a:t>
            </a:r>
            <a:r>
              <a:rPr lang="en-US" dirty="0" smtClean="0">
                <a:latin typeface="Calibri"/>
                <a:cs typeface="Calibri"/>
              </a:rPr>
              <a:t> dan/</a:t>
            </a:r>
            <a:r>
              <a:rPr lang="en-US" dirty="0" err="1" smtClean="0">
                <a:latin typeface="Calibri"/>
                <a:cs typeface="Calibri"/>
              </a:rPr>
              <a:t>atau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Teknologi</a:t>
            </a:r>
            <a:r>
              <a:rPr lang="en-US" dirty="0" smtClean="0">
                <a:latin typeface="Calibri"/>
                <a:cs typeface="Calibri"/>
              </a:rPr>
              <a:t> yang </a:t>
            </a:r>
            <a:r>
              <a:rPr lang="en-US" dirty="0" err="1" smtClean="0">
                <a:latin typeface="Calibri"/>
                <a:cs typeface="Calibri"/>
              </a:rPr>
              <a:t>berguna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bagi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Masyarakat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err="1" smtClean="0">
                <a:latin typeface="Calibri"/>
                <a:cs typeface="Calibri"/>
              </a:rPr>
              <a:t>bangsa</a:t>
            </a:r>
            <a:r>
              <a:rPr lang="en-US" dirty="0" smtClean="0">
                <a:latin typeface="Calibri"/>
                <a:cs typeface="Calibri"/>
              </a:rPr>
              <a:t>, dan </a:t>
            </a:r>
            <a:r>
              <a:rPr lang="en-US" dirty="0" err="1" smtClean="0">
                <a:latin typeface="Calibri"/>
                <a:cs typeface="Calibri"/>
              </a:rPr>
              <a:t>negara</a:t>
            </a:r>
            <a:r>
              <a:rPr lang="en-US" dirty="0" smtClean="0">
                <a:latin typeface="Calibri"/>
                <a:cs typeface="Calibri"/>
              </a:rPr>
              <a:t>. 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  <a:tabLst>
                <a:tab pos="358775" algn="l"/>
              </a:tabLst>
              <a:defRPr/>
            </a:pPr>
            <a:r>
              <a:rPr lang="en-US" dirty="0" err="1" smtClean="0">
                <a:latin typeface="Calibri"/>
                <a:cs typeface="Calibri"/>
              </a:rPr>
              <a:t>Pemerintah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menyelenggarakan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/>
                <a:cs typeface="Calibri"/>
              </a:rPr>
              <a:t>sistem</a:t>
            </a:r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/>
                <a:cs typeface="Calibri"/>
              </a:rPr>
              <a:t>penjaminan</a:t>
            </a:r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/>
                <a:cs typeface="Calibri"/>
              </a:rPr>
              <a:t>mutu</a:t>
            </a:r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/>
                <a:cs typeface="Calibri"/>
              </a:rPr>
              <a:t>Pendidikan</a:t>
            </a:r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/>
                <a:cs typeface="Calibri"/>
              </a:rPr>
              <a:t>Tinggi</a:t>
            </a: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untuk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mendapatkan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</a:t>
            </a:r>
            <a:r>
              <a:rPr lang="en-US" dirty="0" err="1" smtClean="0">
                <a:latin typeface="Calibri"/>
                <a:cs typeface="Calibri"/>
              </a:rPr>
              <a:t>endidikan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bermutu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4008" y="2143844"/>
            <a:ext cx="4176464" cy="2380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r>
              <a:rPr lang="en-US" dirty="0" err="1" smtClean="0">
                <a:latin typeface="Calibri"/>
                <a:cs typeface="Calibri"/>
              </a:rPr>
              <a:t>Pasal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1B6AA3"/>
                </a:solidFill>
                <a:latin typeface="Calibri"/>
                <a:cs typeface="Calibri"/>
              </a:rPr>
              <a:t>52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  <a:tabLst>
                <a:tab pos="358775" algn="l"/>
              </a:tabLst>
              <a:defRPr/>
            </a:pPr>
            <a:r>
              <a:rPr lang="en-US" dirty="0" err="1">
                <a:cs typeface="Calibri"/>
              </a:rPr>
              <a:t>Penjaminan mutu Pendidikan Tinggi merupakan kegiatan sistemik untuk meningkatkan mutu Pendidikan Tinggi secara berencana dan berkelanjutan. 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  <a:tabLst>
                <a:tab pos="358775" algn="l"/>
              </a:tabLst>
              <a:defRPr/>
            </a:pPr>
            <a:r>
              <a:rPr lang="en-US" dirty="0" err="1">
                <a:cs typeface="Calibri"/>
              </a:rPr>
              <a:t>Penjaminan mutu sebagaimana dimaksud pada ayat (1) dilakukan melalui penetapan, pelaksanaan, evaluasi, pengendalian, dan peningkatan standar Pendidikan Tinggi.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  <a:tabLst>
                <a:tab pos="358775" algn="l"/>
              </a:tabLst>
              <a:defRPr/>
            </a:pPr>
            <a:r>
              <a:rPr lang="en-US" b="1" dirty="0" err="1">
                <a:cs typeface="Calibri"/>
              </a:rPr>
              <a:t>Menteri</a:t>
            </a:r>
            <a:r>
              <a:rPr lang="en-US" dirty="0" err="1">
                <a:cs typeface="Calibri"/>
              </a:rPr>
              <a:t> menetapkan </a:t>
            </a:r>
            <a:r>
              <a:rPr lang="en-US" b="1" dirty="0" err="1">
                <a:cs typeface="Calibri"/>
              </a:rPr>
              <a:t>sistem penjaminan mutu Pendidikan Tinggi </a:t>
            </a:r>
            <a:r>
              <a:rPr lang="en-US" dirty="0" err="1">
                <a:cs typeface="Calibri"/>
              </a:rPr>
              <a:t>dan</a:t>
            </a:r>
            <a:r>
              <a:rPr lang="en-US" b="1" dirty="0" err="1">
                <a:cs typeface="Calibri"/>
              </a:rPr>
              <a:t> Standar Nasional Pendidikan Tinggi</a:t>
            </a:r>
            <a:r>
              <a:rPr lang="en-US" dirty="0" err="1">
                <a:cs typeface="Calibri"/>
              </a:rPr>
              <a:t>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2219994"/>
            <a:ext cx="0" cy="27363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8092" y="2571750"/>
            <a:ext cx="752355" cy="65975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0000"/>
                </a:solidFill>
              </a:rPr>
              <a:t>SPT</a:t>
            </a:r>
            <a:endParaRPr lang="id-ID" sz="2400" b="1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28303" y="1347614"/>
            <a:ext cx="1459591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000" b="1" dirty="0">
                <a:solidFill>
                  <a:srgbClr val="000000"/>
                </a:solidFill>
              </a:rPr>
              <a:t>SNPT</a:t>
            </a:r>
          </a:p>
          <a:p>
            <a:pPr algn="ctr">
              <a:defRPr/>
            </a:pPr>
            <a:r>
              <a:rPr lang="en-US" sz="1100" b="1" dirty="0">
                <a:solidFill>
                  <a:srgbClr val="000000"/>
                </a:solidFill>
                <a:latin typeface="Source Sans Pro"/>
                <a:cs typeface="Source Sans Pro"/>
              </a:rPr>
              <a:t>Permenristekdikti No. 44 Tahun 2015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28303" y="3867893"/>
            <a:ext cx="1459591" cy="86932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SPT</a:t>
            </a:r>
            <a:endParaRPr lang="id-ID" sz="2000" b="1" dirty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id-ID" sz="1200" b="1" dirty="0">
                <a:solidFill>
                  <a:srgbClr val="000000"/>
                </a:solidFill>
              </a:rPr>
              <a:t>Ditetetapk</a:t>
            </a:r>
            <a:r>
              <a:rPr lang="en-US" sz="1200" b="1" dirty="0">
                <a:solidFill>
                  <a:srgbClr val="000000"/>
                </a:solidFill>
              </a:rPr>
              <a:t>a</a:t>
            </a:r>
            <a:r>
              <a:rPr lang="id-ID" sz="1200" b="1" dirty="0">
                <a:solidFill>
                  <a:srgbClr val="000000"/>
                </a:solidFill>
              </a:rPr>
              <a:t>n oleh perguruan tinggi</a:t>
            </a:r>
          </a:p>
        </p:txBody>
      </p:sp>
      <p:sp>
        <p:nvSpPr>
          <p:cNvPr id="9" name="Left Brace 8"/>
          <p:cNvSpPr>
            <a:spLocks/>
          </p:cNvSpPr>
          <p:nvPr/>
        </p:nvSpPr>
        <p:spPr bwMode="auto">
          <a:xfrm>
            <a:off x="911489" y="1678430"/>
            <a:ext cx="317500" cy="2549504"/>
          </a:xfrm>
          <a:prstGeom prst="leftBrace">
            <a:avLst>
              <a:gd name="adj1" fmla="val 8347"/>
              <a:gd name="adj2" fmla="val 50000"/>
            </a:avLst>
          </a:prstGeom>
          <a:ln w="19050" cmpd="sng"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2687902" y="1677240"/>
            <a:ext cx="299922" cy="0"/>
          </a:xfrm>
          <a:prstGeom prst="straightConnector1">
            <a:avLst/>
          </a:prstGeom>
          <a:ln w="19050" cmpd="sng">
            <a:headE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2675086" y="4299941"/>
            <a:ext cx="312738" cy="7144"/>
          </a:xfrm>
          <a:prstGeom prst="straightConnector1">
            <a:avLst/>
          </a:prstGeom>
          <a:ln w="19050" cmpd="sng">
            <a:headE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18793"/>
              </p:ext>
            </p:extLst>
          </p:nvPr>
        </p:nvGraphicFramePr>
        <p:xfrm>
          <a:off x="2987824" y="658252"/>
          <a:ext cx="1944216" cy="292161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44216"/>
              </a:tblGrid>
              <a:tr h="163942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id-ID" sz="1100" baseline="0" dirty="0" smtClean="0">
                          <a:solidFill>
                            <a:srgbClr val="000000"/>
                          </a:solidFill>
                        </a:rPr>
                        <a:t> Nasional Pendidikan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</a:rPr>
                        <a:t>Kompetensi</a:t>
                      </a:r>
                      <a:r>
                        <a:rPr lang="en-US" sz="1100" baseline="0" dirty="0" err="1" smtClean="0">
                          <a:solidFill>
                            <a:srgbClr val="000000"/>
                          </a:solidFill>
                        </a:rPr>
                        <a:t> Lulusan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 Isi Pembelajaran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20478"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Proses Pembelajaran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rgbClr val="000000"/>
                          </a:solidFill>
                        </a:rPr>
                        <a:t>Standar Penilaian Pembelajaran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rgbClr val="000000"/>
                          </a:solidFill>
                        </a:rPr>
                        <a:t>Standar Dosen dan Tenaga Kependidikan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rgbClr val="000000"/>
                          </a:solidFill>
                        </a:rPr>
                        <a:t>Standar Sarana dan Prasarana Pembelajaran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rgbClr val="000000"/>
                          </a:solidFill>
                        </a:rPr>
                        <a:t>Standar Pengelolaan Pembelajaran</a:t>
                      </a:r>
                      <a:endParaRPr lang="id-ID" sz="110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rgbClr val="000000"/>
                          </a:solidFill>
                        </a:rPr>
                        <a:t>Standar Pembiayaan Pembelajaran.</a:t>
                      </a:r>
                      <a:endParaRPr lang="id-ID" sz="110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349547"/>
          </a:xfrm>
        </p:spPr>
        <p:txBody>
          <a:bodyPr>
            <a:noAutofit/>
          </a:bodyPr>
          <a:lstStyle/>
          <a:p>
            <a:r>
              <a:rPr lang="en-US" sz="2400"/>
              <a:t>Bagan Struktur </a:t>
            </a:r>
            <a:r>
              <a:rPr lang="en-US" sz="2400" b="1">
                <a:solidFill>
                  <a:schemeClr val="accent1"/>
                </a:solidFill>
              </a:rPr>
              <a:t>Standar</a:t>
            </a:r>
            <a:r>
              <a:rPr lang="en-US" sz="2400" b="1"/>
              <a:t> Pendidikan Tinggi</a:t>
            </a:r>
            <a:endParaRPr lang="en-US" sz="240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10854"/>
              </p:ext>
            </p:extLst>
          </p:nvPr>
        </p:nvGraphicFramePr>
        <p:xfrm>
          <a:off x="5004048" y="658252"/>
          <a:ext cx="1944216" cy="251796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44216"/>
              </a:tblGrid>
              <a:tr h="163942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id-ID" sz="1100" baseline="0" dirty="0" smtClean="0">
                          <a:solidFill>
                            <a:srgbClr val="000000"/>
                          </a:solidFill>
                        </a:rPr>
                        <a:t> Nasional Penelitian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Hasil Penelitian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Isi Penelitian</a:t>
                      </a:r>
                    </a:p>
                  </a:txBody>
                  <a:tcPr marL="85149" marR="85149" marT="31925" marB="31925"/>
                </a:tc>
              </a:tr>
              <a:tr h="12047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Proses Penelitian</a:t>
                      </a: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Penilaian Penelitian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Peneliti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Sarana dan Prasarana Penelitian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Pengelolaan Penelitian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Pendanaan dan Pembiayaan Penelitian</a:t>
                      </a:r>
                    </a:p>
                  </a:txBody>
                  <a:tcPr marL="85149" marR="85149" marT="31925" marB="31925"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53405"/>
              </p:ext>
            </p:extLst>
          </p:nvPr>
        </p:nvGraphicFramePr>
        <p:xfrm>
          <a:off x="7020272" y="658252"/>
          <a:ext cx="1944216" cy="251796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44216"/>
              </a:tblGrid>
              <a:tr h="163942">
                <a:tc>
                  <a:txBody>
                    <a:bodyPr/>
                    <a:lstStyle/>
                    <a:p>
                      <a:pPr algn="ctr"/>
                      <a:r>
                        <a:rPr lang="id-ID" sz="110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id-ID" sz="1100" baseline="0" smtClean="0">
                          <a:solidFill>
                            <a:srgbClr val="000000"/>
                          </a:solidFill>
                        </a:rPr>
                        <a:t> Nasional </a:t>
                      </a:r>
                      <a:r>
                        <a:rPr lang="en-US" sz="1100" baseline="0" smtClean="0">
                          <a:solidFill>
                            <a:srgbClr val="000000"/>
                          </a:solidFill>
                        </a:rPr>
                        <a:t>PKM</a:t>
                      </a:r>
                      <a:endParaRPr lang="id-ID" sz="110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Hasil PKM</a:t>
                      </a: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Isi PKM</a:t>
                      </a:r>
                    </a:p>
                  </a:txBody>
                  <a:tcPr marL="85149" marR="85149" marT="31925" marB="31925"/>
                </a:tc>
              </a:tr>
              <a:tr h="12047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Proses PKM</a:t>
                      </a: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Penilaian PKM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Pelaksana PKM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Sarana dan Prasarana PKM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Pengelolaan PKM</a:t>
                      </a:r>
                    </a:p>
                  </a:txBody>
                  <a:tcPr marL="85149" marR="85149" marT="31925" marB="31925"/>
                </a:tc>
              </a:tr>
              <a:tr h="281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Pendanaan dan Pembiayaan PKM</a:t>
                      </a:r>
                    </a:p>
                  </a:txBody>
                  <a:tcPr marL="85149" marR="85149" marT="31925" marB="31925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05087"/>
              </p:ext>
            </p:extLst>
          </p:nvPr>
        </p:nvGraphicFramePr>
        <p:xfrm>
          <a:off x="2987824" y="3856329"/>
          <a:ext cx="1944216" cy="925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44216"/>
              </a:tblGrid>
              <a:tr h="163942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id-ID" sz="1100" baseline="0" dirty="0" smtClean="0">
                          <a:solidFill>
                            <a:srgbClr val="000000"/>
                          </a:solidFill>
                        </a:rPr>
                        <a:t> Bidang Akademik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s-IS" sz="1100" dirty="0" err="1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s-IS" sz="11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2047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dst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85848"/>
              </p:ext>
            </p:extLst>
          </p:nvPr>
        </p:nvGraphicFramePr>
        <p:xfrm>
          <a:off x="5004048" y="3856653"/>
          <a:ext cx="1944216" cy="10936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44216"/>
              </a:tblGrid>
              <a:tr h="163942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id-ID" sz="1100" baseline="0" dirty="0" smtClean="0">
                          <a:solidFill>
                            <a:srgbClr val="000000"/>
                          </a:solidFill>
                        </a:rPr>
                        <a:t> Bidang Non-Akademik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s-IS" sz="1100" dirty="0" err="1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63942"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solidFill>
                            <a:srgbClr val="000000"/>
                          </a:solidFill>
                        </a:rPr>
                        <a:t>Standar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s-IS" sz="11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  <a:tr h="12047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dst</a:t>
                      </a:r>
                      <a:endParaRPr lang="id-ID" sz="11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5149" marR="85149" marT="31925" marB="31925"/>
                </a:tc>
              </a:tr>
            </a:tbl>
          </a:graphicData>
        </a:graphic>
      </p:graphicFrame>
      <p:sp>
        <p:nvSpPr>
          <p:cNvPr id="31" name="Can 30"/>
          <p:cNvSpPr/>
          <p:nvPr/>
        </p:nvSpPr>
        <p:spPr>
          <a:xfrm>
            <a:off x="7020273" y="4443957"/>
            <a:ext cx="1007914" cy="432049"/>
          </a:xfrm>
          <a:prstGeom prst="can">
            <a:avLst/>
          </a:prstGeom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SPT</a:t>
            </a:r>
            <a:endParaRPr lang="en-US" sz="1000" b="1"/>
          </a:p>
          <a:p>
            <a:pPr algn="ctr"/>
            <a:r>
              <a:rPr lang="en-US" sz="800" b="1"/>
              <a:t>(Standar Minimal)</a:t>
            </a:r>
          </a:p>
        </p:txBody>
      </p:sp>
      <p:sp>
        <p:nvSpPr>
          <p:cNvPr id="32" name="Can 31"/>
          <p:cNvSpPr/>
          <p:nvPr/>
        </p:nvSpPr>
        <p:spPr>
          <a:xfrm>
            <a:off x="7021348" y="3867895"/>
            <a:ext cx="1007036" cy="648070"/>
          </a:xfrm>
          <a:prstGeom prst="can">
            <a:avLst/>
          </a:prstGeom>
          <a:ln w="12700"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SPT</a:t>
            </a:r>
            <a:endParaRPr lang="en-US" sz="1000" b="1"/>
          </a:p>
          <a:p>
            <a:pPr algn="ctr"/>
            <a:r>
              <a:rPr lang="en-US" sz="800" b="1"/>
              <a:t>(Melampaui SNPT)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8086" y="3956452"/>
            <a:ext cx="1115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000000"/>
                </a:solidFill>
              </a:rPr>
              <a:t>Ditetapkan Perguruan Tinggi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78086" y="4371950"/>
            <a:ext cx="1115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Calibri"/>
                <a:cs typeface="Calibri"/>
              </a:rPr>
              <a:t>Permenristek-dikti No. 44 Tahun 2015</a:t>
            </a:r>
          </a:p>
        </p:txBody>
      </p:sp>
    </p:spTree>
    <p:extLst>
      <p:ext uri="{BB962C8B-B14F-4D97-AF65-F5344CB8AC3E}">
        <p14:creationId xmlns:p14="http://schemas.microsoft.com/office/powerpoint/2010/main" val="19047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24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en-US" sz="3100"/>
              <a:t>Prinsip </a:t>
            </a:r>
            <a:r>
              <a:rPr lang="en-US" sz="3100" b="1"/>
              <a:t>Pembelajaran</a:t>
            </a:r>
            <a:r>
              <a:rPr lang="en-US" sz="3100"/>
              <a:t> dalam </a:t>
            </a:r>
            <a:r>
              <a:rPr lang="en-US" sz="3100" b="1">
                <a:solidFill>
                  <a:schemeClr val="accent1"/>
                </a:solidFill>
              </a:rPr>
              <a:t>SNPT </a:t>
            </a:r>
            <a:r>
              <a:rPr lang="en-US" sz="3100">
                <a:solidFill>
                  <a:schemeClr val="accent1"/>
                </a:solidFill>
              </a:rPr>
              <a:t> </a:t>
            </a:r>
            <a:r>
              <a:rPr lang="en-US" sz="3100"/>
              <a:t/>
            </a:r>
            <a:br>
              <a:rPr lang="en-US" sz="3100"/>
            </a:br>
            <a:r>
              <a:rPr lang="en-US" sz="2000"/>
              <a:t>(Pasal 11 Permenristekdikti No 44 Tahun 2015) </a:t>
            </a:r>
            <a:endParaRPr lang="en-US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327881483"/>
              </p:ext>
            </p:extLst>
          </p:nvPr>
        </p:nvGraphicFramePr>
        <p:xfrm>
          <a:off x="187121" y="843558"/>
          <a:ext cx="6689135" cy="41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/>
          <p:cNvSpPr/>
          <p:nvPr/>
        </p:nvSpPr>
        <p:spPr>
          <a:xfrm flipH="1">
            <a:off x="6624228" y="748803"/>
            <a:ext cx="432048" cy="41764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7067977" y="748803"/>
            <a:ext cx="19797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accent6">
                    <a:lumMod val="50000"/>
                  </a:schemeClr>
                </a:solidFill>
              </a:rPr>
              <a:t>kaitan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antara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mata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kuliah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diberikan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(proses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pembelajaran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</a:rPr>
              <a:t>learning </a:t>
            </a: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</a:rPr>
              <a:t>outcomes/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CP).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1400" b="1" dirty="0" err="1" smtClean="0">
                <a:solidFill>
                  <a:schemeClr val="accent6">
                    <a:lumMod val="50000"/>
                  </a:schemeClr>
                </a:solidFill>
              </a:rPr>
              <a:t>osen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mahasiswa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dapat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menyesuaikan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mata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kuliah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harus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perlu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diambil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oleh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mahasiswa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Agar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para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mahasiswa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mengetahui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betul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bahwa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membuat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mahasiswa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lulus </a:t>
            </a:r>
            <a:r>
              <a:rPr lang="en-US" sz="1400" b="1" dirty="0" err="1" smtClean="0">
                <a:solidFill>
                  <a:schemeClr val="accent6">
                    <a:lumMod val="50000"/>
                  </a:schemeClr>
                </a:solidFill>
              </a:rPr>
              <a:t>terutama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ditentukan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oleh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learning </a:t>
            </a: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</a:rPr>
              <a:t>outcomes (CP)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bukan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oleh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jumlah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SKS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587" y="2066166"/>
            <a:ext cx="2952328" cy="959374"/>
          </a:xfrm>
          <a:prstGeom prst="rect">
            <a:avLst/>
          </a:prstGeom>
        </p:spPr>
      </p:pic>
      <p:sp>
        <p:nvSpPr>
          <p:cNvPr id="20" name="Round Diagonal Corner Rectangle 19"/>
          <p:cNvSpPr/>
          <p:nvPr/>
        </p:nvSpPr>
        <p:spPr>
          <a:xfrm>
            <a:off x="191963" y="2008136"/>
            <a:ext cx="5256584" cy="129614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604" y="856008"/>
            <a:ext cx="1666959" cy="2232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72008"/>
            <a:ext cx="6357392" cy="483518"/>
          </a:xfrm>
        </p:spPr>
        <p:txBody>
          <a:bodyPr>
            <a:normAutofit fontScale="90000"/>
          </a:bodyPr>
          <a:lstStyle/>
          <a:p>
            <a:r>
              <a:rPr lang="en-US" sz="2800"/>
              <a:t>Lingkup </a:t>
            </a:r>
            <a:r>
              <a:rPr lang="en-US" sz="2800" b="1">
                <a:solidFill>
                  <a:srgbClr val="1B6AA3"/>
                </a:solidFill>
              </a:rPr>
              <a:t>Pembelajaran</a:t>
            </a:r>
            <a:r>
              <a:rPr lang="en-US" sz="2800">
                <a:solidFill>
                  <a:srgbClr val="1B6AA3"/>
                </a:solidFill>
              </a:rPr>
              <a:t> </a:t>
            </a:r>
            <a:r>
              <a:rPr lang="en-US" sz="2800"/>
              <a:t>dan </a:t>
            </a:r>
            <a:r>
              <a:rPr lang="en-US" sz="2800" b="1">
                <a:solidFill>
                  <a:schemeClr val="accent1"/>
                </a:solidFill>
              </a:rPr>
              <a:t>Kemahasiswaan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4131" y="711992"/>
            <a:ext cx="193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Pembinaan Kemahasiswaan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5552" y="1288056"/>
            <a:ext cx="86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1B6AA3"/>
                </a:solidFill>
              </a:rPr>
              <a:t>BSNP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971" y="2996503"/>
            <a:ext cx="1575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>
                <a:solidFill>
                  <a:srgbClr val="000000"/>
                </a:solidFill>
              </a:rPr>
              <a:t>Incoming Students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6419" y="2996503"/>
            <a:ext cx="988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>
                <a:solidFill>
                  <a:srgbClr val="000000"/>
                </a:solidFill>
              </a:rPr>
              <a:t>Graduates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051" y="388034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Akses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4171" y="3727036"/>
            <a:ext cx="117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Kurikulum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0155" y="4096368"/>
            <a:ext cx="146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SPMI-BAN 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6139" y="4528416"/>
            <a:ext cx="190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B6AA3"/>
                </a:solidFill>
              </a:rPr>
              <a:t>Penjaminan Mutu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6579" y="2944240"/>
            <a:ext cx="146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B6AA3"/>
                </a:solidFill>
              </a:rPr>
              <a:t>Penyelarasan</a:t>
            </a:r>
            <a:endParaRPr lang="en-US" sz="1400" b="1">
              <a:solidFill>
                <a:srgbClr val="1B6AA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5014" y="567976"/>
            <a:ext cx="111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rgbClr val="1B6AA3"/>
                </a:solidFill>
              </a:rPr>
              <a:t>Output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8547" y="122882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Standar Kompetensi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52803" y="1153332"/>
            <a:ext cx="133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Standar Kompetensi Kerja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631" y="3434234"/>
            <a:ext cx="26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B6AA3"/>
                </a:solidFill>
              </a:rPr>
              <a:t>Sulit</a:t>
            </a:r>
            <a:r>
              <a:rPr lang="en-US" b="1" dirty="0">
                <a:solidFill>
                  <a:srgbClr val="1B6AA3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Mendapat</a:t>
            </a:r>
            <a:r>
              <a:rPr lang="en-US" b="1" dirty="0">
                <a:solidFill>
                  <a:srgbClr val="1B6AA3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Pekerjaan</a:t>
            </a:r>
            <a:endParaRPr lang="en-US" b="1" dirty="0">
              <a:solidFill>
                <a:srgbClr val="1B6AA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5418" y="351952"/>
            <a:ext cx="11128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</a:rPr>
              <a:t>BNSP</a:t>
            </a:r>
            <a:endParaRPr lang="en-US" b="1">
              <a:solidFill>
                <a:schemeClr val="accent1"/>
              </a:solidFill>
            </a:endParaRPr>
          </a:p>
          <a:p>
            <a:r>
              <a:rPr lang="en-US" b="1" i="1">
                <a:solidFill>
                  <a:schemeClr val="accent1"/>
                </a:solidFill>
              </a:rPr>
              <a:t>Outcome</a:t>
            </a:r>
          </a:p>
        </p:txBody>
      </p:sp>
      <p:sp>
        <p:nvSpPr>
          <p:cNvPr id="19" name="Right Arrow 18"/>
          <p:cNvSpPr/>
          <p:nvPr/>
        </p:nvSpPr>
        <p:spPr>
          <a:xfrm rot="5400000">
            <a:off x="2494920" y="1214751"/>
            <a:ext cx="288033" cy="722676"/>
          </a:xfrm>
          <a:prstGeom prst="rightArrow">
            <a:avLst/>
          </a:prstGeom>
          <a:solidFill>
            <a:srgbClr val="5A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Left-Right Arrow 20"/>
          <p:cNvSpPr/>
          <p:nvPr/>
        </p:nvSpPr>
        <p:spPr>
          <a:xfrm>
            <a:off x="6744691" y="1300830"/>
            <a:ext cx="1028105" cy="576064"/>
          </a:xfrm>
          <a:prstGeom prst="left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KKNI</a:t>
            </a:r>
          </a:p>
        </p:txBody>
      </p:sp>
      <p:cxnSp>
        <p:nvCxnSpPr>
          <p:cNvPr id="23" name="Straight Arrow Connector 22"/>
          <p:cNvCxnSpPr>
            <a:stCxn id="13" idx="2"/>
            <a:endCxn id="14" idx="0"/>
          </p:cNvCxnSpPr>
          <p:nvPr/>
        </p:nvCxnSpPr>
        <p:spPr>
          <a:xfrm>
            <a:off x="6162096" y="937308"/>
            <a:ext cx="6531" cy="291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12843" y="98757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304531" y="2440184"/>
            <a:ext cx="432048" cy="46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04531" y="2872232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 rot="5400000" flipH="1">
            <a:off x="2460216" y="3196267"/>
            <a:ext cx="360038" cy="720080"/>
          </a:xfrm>
          <a:prstGeom prst="rightArrow">
            <a:avLst/>
          </a:prstGeom>
          <a:solidFill>
            <a:srgbClr val="5A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ight Arrow 32"/>
          <p:cNvSpPr/>
          <p:nvPr/>
        </p:nvSpPr>
        <p:spPr>
          <a:xfrm rot="5400000" flipH="1">
            <a:off x="1164072" y="3268275"/>
            <a:ext cx="360038" cy="720080"/>
          </a:xfrm>
          <a:prstGeom prst="rightArrow">
            <a:avLst/>
          </a:prstGeom>
          <a:solidFill>
            <a:srgbClr val="5A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Bent-Up Arrow 33"/>
          <p:cNvSpPr/>
          <p:nvPr/>
        </p:nvSpPr>
        <p:spPr>
          <a:xfrm>
            <a:off x="3720355" y="3376288"/>
            <a:ext cx="1368152" cy="1512168"/>
          </a:xfrm>
          <a:prstGeom prst="bentUpArrow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ent-Up Arrow 35"/>
          <p:cNvSpPr/>
          <p:nvPr/>
        </p:nvSpPr>
        <p:spPr>
          <a:xfrm flipH="1">
            <a:off x="335979" y="3376288"/>
            <a:ext cx="1376536" cy="1512168"/>
          </a:xfrm>
          <a:prstGeom prst="bentUpArrow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84" y="928016"/>
            <a:ext cx="1682271" cy="21364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390" y="1720104"/>
            <a:ext cx="1400957" cy="136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0155" y="2996503"/>
            <a:ext cx="2147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>
                <a:solidFill>
                  <a:srgbClr val="000000"/>
                </a:solidFill>
              </a:rPr>
              <a:t>Teaching Learning Process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4515" y="3835919"/>
            <a:ext cx="3515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Cat: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Perlu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dipahami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berdasarkan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CP/KKNI)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perbedaan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pendidikan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terutama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proses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tingkat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sarjana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, magister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doktor</a:t>
            </a:r>
            <a:r>
              <a:rPr lang="en-US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6952"/>
            <a:ext cx="4680520" cy="565571"/>
          </a:xfrm>
        </p:spPr>
        <p:txBody>
          <a:bodyPr>
            <a:normAutofit fontScale="90000"/>
          </a:bodyPr>
          <a:lstStyle/>
          <a:p>
            <a:r>
              <a:rPr lang="id-ID"/>
              <a:t>Strategi </a:t>
            </a:r>
            <a:r>
              <a:rPr lang="id-ID" b="1">
                <a:solidFill>
                  <a:schemeClr val="accent1"/>
                </a:solidFill>
              </a:rPr>
              <a:t>Pembelajaran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2501910"/>
              </p:ext>
            </p:extLst>
          </p:nvPr>
        </p:nvGraphicFramePr>
        <p:xfrm>
          <a:off x="3635896" y="411510"/>
          <a:ext cx="54726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593252" y="2091502"/>
            <a:ext cx="151540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>
                <a:solidFill>
                  <a:schemeClr val="accent1"/>
                </a:solidFill>
              </a:rPr>
              <a:t>Semuanya</a:t>
            </a:r>
          </a:p>
          <a:p>
            <a:pPr algn="ctr"/>
            <a:r>
              <a:rPr lang="id-ID" sz="2400" b="1">
                <a:solidFill>
                  <a:schemeClr val="accent1"/>
                </a:solidFill>
              </a:rPr>
              <a:t>Harus</a:t>
            </a:r>
          </a:p>
          <a:p>
            <a:pPr algn="ctr"/>
            <a:r>
              <a:rPr lang="id-ID" sz="2400" b="1">
                <a:solidFill>
                  <a:schemeClr val="accent1"/>
                </a:solidFill>
              </a:rPr>
              <a:t>Harmoni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961439"/>
            <a:ext cx="33843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8"/>
            <a:r>
              <a:rPr lang="en-US" i="1">
                <a:solidFill>
                  <a:srgbClr val="1B6AA3"/>
                </a:solidFill>
                <a:latin typeface="Arial" charset="0"/>
                <a:cs typeface="Bitstream Vera Sans" charset="0"/>
              </a:rPr>
              <a:t>Instruction refers </a:t>
            </a:r>
            <a:r>
              <a:rPr lang="en-US" i="1">
                <a:solidFill>
                  <a:srgbClr val="000000"/>
                </a:solidFill>
                <a:latin typeface="Arial" charset="0"/>
                <a:cs typeface="Bitstream Vera Sans" charset="0"/>
              </a:rPr>
              <a:t>to any effort  to </a:t>
            </a:r>
            <a:r>
              <a:rPr lang="en-US" b="1" i="1">
                <a:solidFill>
                  <a:srgbClr val="1B6AA3"/>
                </a:solidFill>
                <a:latin typeface="Arial" charset="0"/>
                <a:cs typeface="Bitstream Vera Sans" charset="0"/>
              </a:rPr>
              <a:t>stimulate learning </a:t>
            </a:r>
            <a:r>
              <a:rPr lang="en-US" i="1">
                <a:solidFill>
                  <a:srgbClr val="000000"/>
                </a:solidFill>
                <a:latin typeface="Arial" charset="0"/>
                <a:cs typeface="Bitstream Vera Sans" charset="0"/>
              </a:rPr>
              <a:t>by the deliberate arrangement of experiences </a:t>
            </a:r>
            <a:r>
              <a:rPr lang="en-US" b="1" i="1">
                <a:solidFill>
                  <a:srgbClr val="1B6AA3"/>
                </a:solidFill>
                <a:latin typeface="Arial" charset="0"/>
                <a:cs typeface="Bitstream Vera Sans" charset="0"/>
              </a:rPr>
              <a:t>to help learners achieve a desirable change in capability </a:t>
            </a:r>
            <a:r>
              <a:rPr lang="en-US" b="1">
                <a:solidFill>
                  <a:srgbClr val="000000"/>
                </a:solidFill>
                <a:latin typeface="Arial" charset="0"/>
                <a:cs typeface="Bitstream Vera Sans" charset="0"/>
              </a:rPr>
              <a:t>(Smaldino, 2008)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2977663"/>
            <a:ext cx="35308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Tidak ada satupun strategi pembelajaran yang paling sesuai untuk semua situasi dan kondisi yang berbeda walaupun tujuan pembelajaran yang ingin dicapai sama. </a:t>
            </a:r>
          </a:p>
        </p:txBody>
      </p:sp>
    </p:spTree>
    <p:extLst>
      <p:ext uri="{BB962C8B-B14F-4D97-AF65-F5344CB8AC3E}">
        <p14:creationId xmlns:p14="http://schemas.microsoft.com/office/powerpoint/2010/main" val="31666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10" t="28399"/>
          <a:stretch/>
        </p:blipFill>
        <p:spPr>
          <a:xfrm>
            <a:off x="0" y="0"/>
            <a:ext cx="5078337" cy="3939902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79512" y="4011910"/>
            <a:ext cx="4464496" cy="905061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400" dirty="0" err="1">
                <a:solidFill>
                  <a:srgbClr val="000000"/>
                </a:solidFill>
              </a:rPr>
              <a:t>Dapat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diwujudkan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melalui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peningkatan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mutu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pendidikan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tinggi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en-US" sz="1400" dirty="0" err="1">
                <a:solidFill>
                  <a:srgbClr val="000000"/>
                </a:solidFill>
              </a:rPr>
              <a:t>lulusannya</a:t>
            </a:r>
            <a:r>
              <a:rPr lang="en-US" sz="1400" dirty="0">
                <a:solidFill>
                  <a:srgbClr val="000000"/>
                </a:solidFill>
              </a:rPr>
              <a:t>), </a:t>
            </a:r>
            <a:r>
              <a:rPr lang="en-US" sz="1400" b="1" dirty="0" err="1">
                <a:solidFill>
                  <a:srgbClr val="000000"/>
                </a:solidFill>
              </a:rPr>
              <a:t>kualitas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dan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efektivitas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riset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dan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teknologi</a:t>
            </a:r>
            <a:r>
              <a:rPr lang="en-US" sz="1400" dirty="0">
                <a:solidFill>
                  <a:srgbClr val="000000"/>
                </a:solidFill>
              </a:rPr>
              <a:t> yang </a:t>
            </a:r>
            <a:r>
              <a:rPr lang="en-US" sz="1400" dirty="0" err="1">
                <a:solidFill>
                  <a:srgbClr val="000000"/>
                </a:solidFill>
              </a:rPr>
              <a:t>akan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menjadi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landasan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penting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bagi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tercapainya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peningkatan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daya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saing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bangsa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403648" y="411510"/>
            <a:ext cx="2952328" cy="786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  <a:latin typeface="Source Sans Pro"/>
                <a:cs typeface="Source Sans Pro"/>
              </a:rPr>
              <a:t>Visi Misi </a:t>
            </a:r>
            <a:r>
              <a:rPr lang="en-US" sz="2400" b="1">
                <a:solidFill>
                  <a:schemeClr val="bg1"/>
                </a:solidFill>
                <a:latin typeface="Source Sans Pro"/>
                <a:cs typeface="Source Sans Pro"/>
              </a:rPr>
              <a:t>Presiden RI (</a:t>
            </a:r>
            <a:r>
              <a:rPr lang="en-US" sz="2400" b="1">
                <a:solidFill>
                  <a:srgbClr val="FFFF00"/>
                </a:solidFill>
                <a:latin typeface="Source Sans Pro"/>
                <a:cs typeface="Source Sans Pro"/>
              </a:rPr>
              <a:t>Nawa Cita</a:t>
            </a:r>
            <a:r>
              <a:rPr lang="en-US" sz="2400" b="1">
                <a:solidFill>
                  <a:schemeClr val="bg1"/>
                </a:solidFill>
                <a:latin typeface="Source Sans Pro"/>
                <a:cs typeface="Source Sans Pro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91" y="411510"/>
            <a:ext cx="747014" cy="774519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251520" y="1347614"/>
            <a:ext cx="4103492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Meningkatkan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mutu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hidup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manusia</a:t>
            </a:r>
            <a:r>
              <a:rPr lang="en-US" b="1" dirty="0">
                <a:solidFill>
                  <a:schemeClr val="bg1"/>
                </a:solidFill>
              </a:rPr>
              <a:t> Indonesia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peningkatan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mutu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pendidikan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pelatihan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lvl="1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revolusi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karakter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kebijakan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penataan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kembali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kurikulum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pendidikan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nasional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11961" y="267494"/>
            <a:ext cx="4932038" cy="4650462"/>
            <a:chOff x="4210028" y="357937"/>
            <a:chExt cx="4827744" cy="4650462"/>
          </a:xfrm>
        </p:grpSpPr>
        <p:sp>
          <p:nvSpPr>
            <p:cNvPr id="2" name="TextBox 1"/>
            <p:cNvSpPr txBox="1"/>
            <p:nvPr/>
          </p:nvSpPr>
          <p:spPr>
            <a:xfrm>
              <a:off x="4980117" y="357937"/>
              <a:ext cx="4057655" cy="4650462"/>
            </a:xfrm>
            <a:prstGeom prst="wedgeRoundRectCallout">
              <a:avLst>
                <a:gd name="adj1" fmla="val -45809"/>
                <a:gd name="adj2" fmla="val -942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00"/>
                  </a:solidFill>
                </a:rPr>
                <a:t>Bagaimana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chemeClr val="accent1"/>
                  </a:solidFill>
                </a:rPr>
                <a:t>kesiapan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dirty="0" err="1">
                  <a:solidFill>
                    <a:schemeClr val="accent1"/>
                  </a:solidFill>
                </a:rPr>
                <a:t>sistem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dirty="0" err="1">
                  <a:solidFill>
                    <a:schemeClr val="accent1"/>
                  </a:solidFill>
                </a:rPr>
                <a:t>pendidikan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kita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dalam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menghadapi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tantangan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chemeClr val="accent1"/>
                  </a:solidFill>
                </a:rPr>
                <a:t>globalisasi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dirty="0" err="1">
                  <a:solidFill>
                    <a:schemeClr val="accent1"/>
                  </a:solidFill>
                </a:rPr>
                <a:t>dan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dirty="0" err="1">
                  <a:solidFill>
                    <a:schemeClr val="accent1"/>
                  </a:solidFill>
                </a:rPr>
                <a:t>inovasi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n-US" b="1" dirty="0" err="1">
                  <a:solidFill>
                    <a:schemeClr val="accent1"/>
                  </a:solidFill>
                </a:rPr>
                <a:t>teknologi</a:t>
              </a:r>
              <a:r>
                <a:rPr lang="en-US" b="1" dirty="0">
                  <a:solidFill>
                    <a:srgbClr val="000000"/>
                  </a:solidFill>
                </a:rPr>
                <a:t>?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sz="1600" dirty="0" err="1">
                  <a:solidFill>
                    <a:srgbClr val="000000"/>
                  </a:solidFill>
                </a:rPr>
                <a:t>Perlu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adanya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pemahaman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bahwa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pendidikan</a:t>
              </a:r>
              <a:r>
                <a:rPr lang="en-US" sz="1600" dirty="0" smtClean="0">
                  <a:solidFill>
                    <a:srgbClr val="000000"/>
                  </a:solidFill>
                </a:rPr>
                <a:t> guru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dilihat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sebagai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bagian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dari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strategi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untuk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menyelaraskan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sistem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pendidikan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untuk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menjawab</a:t>
              </a:r>
              <a:r>
                <a:rPr lang="en-US" sz="1600" dirty="0" smtClean="0">
                  <a:solidFill>
                    <a:srgbClr val="000000"/>
                  </a:solidFill>
                </a:rPr>
                <a:t> 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tantangan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globalisasi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dan</a:t>
              </a:r>
              <a:r>
                <a:rPr lang="en-US" sz="1600" dirty="0" smtClean="0">
                  <a:solidFill>
                    <a:srgbClr val="000000"/>
                  </a:solidFill>
                </a:rPr>
                <a:t>  </a:t>
              </a:r>
              <a:r>
                <a:rPr lang="en-US" b="1" dirty="0" err="1" smtClean="0">
                  <a:solidFill>
                    <a:srgbClr val="1B6AA3"/>
                  </a:solidFill>
                </a:rPr>
                <a:t>ekonomi</a:t>
              </a:r>
              <a:r>
                <a:rPr lang="en-US" b="1" dirty="0" smtClean="0">
                  <a:solidFill>
                    <a:srgbClr val="1B6AA3"/>
                  </a:solidFill>
                </a:rPr>
                <a:t> </a:t>
              </a:r>
              <a:r>
                <a:rPr lang="en-US" b="1" dirty="0" err="1">
                  <a:solidFill>
                    <a:srgbClr val="1B6AA3"/>
                  </a:solidFill>
                </a:rPr>
                <a:t>berbasis</a:t>
              </a:r>
              <a:r>
                <a:rPr lang="en-US" b="1" dirty="0">
                  <a:solidFill>
                    <a:srgbClr val="1B6AA3"/>
                  </a:solidFill>
                </a:rPr>
                <a:t> </a:t>
              </a:r>
              <a:r>
                <a:rPr lang="en-US" b="1" dirty="0" err="1">
                  <a:solidFill>
                    <a:srgbClr val="1B6AA3"/>
                  </a:solidFill>
                </a:rPr>
                <a:t>ilmu</a:t>
              </a:r>
              <a:r>
                <a:rPr lang="en-US" b="1" dirty="0">
                  <a:solidFill>
                    <a:srgbClr val="1B6AA3"/>
                  </a:solidFill>
                </a:rPr>
                <a:t> </a:t>
              </a:r>
              <a:r>
                <a:rPr lang="en-US" b="1" dirty="0" err="1" smtClean="0">
                  <a:solidFill>
                    <a:srgbClr val="1B6AA3"/>
                  </a:solidFill>
                </a:rPr>
                <a:t>pengetahuan</a:t>
              </a:r>
              <a:endParaRPr lang="en-US" sz="1600" dirty="0">
                <a:solidFill>
                  <a:srgbClr val="000000"/>
                </a:solidFill>
              </a:endParaRPr>
            </a:p>
            <a:p>
              <a:pPr algn="ctr"/>
              <a:endParaRPr lang="en-US" sz="16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dirty="0" err="1">
                  <a:solidFill>
                    <a:srgbClr val="000000"/>
                  </a:solidFill>
                </a:rPr>
                <a:t>Artinya</a:t>
              </a:r>
              <a:r>
                <a:rPr lang="en-US" sz="1600" dirty="0">
                  <a:solidFill>
                    <a:srgbClr val="000000"/>
                  </a:solidFill>
                </a:rPr>
                <a:t>, </a:t>
              </a:r>
            </a:p>
            <a:p>
              <a:r>
                <a:rPr lang="en-US" b="1" dirty="0">
                  <a:solidFill>
                    <a:srgbClr val="1B6AA3"/>
                  </a:solidFill>
                </a:rPr>
                <a:t>Modal </a:t>
              </a:r>
              <a:r>
                <a:rPr lang="en-US" b="1" dirty="0" err="1">
                  <a:solidFill>
                    <a:srgbClr val="1B6AA3"/>
                  </a:solidFill>
                </a:rPr>
                <a:t>intelektual</a:t>
              </a:r>
              <a:r>
                <a:rPr lang="en-US" b="1" dirty="0">
                  <a:solidFill>
                    <a:srgbClr val="1B6AA3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menjadi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</a:rPr>
                <a:t>sumberdaya</a:t>
              </a:r>
              <a:r>
                <a:rPr lang="en-US" sz="1600" b="1" dirty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</a:rPr>
                <a:t>strategis</a:t>
              </a:r>
              <a:r>
                <a:rPr lang="en-US" sz="1600" b="1" dirty="0">
                  <a:solidFill>
                    <a:srgbClr val="000000"/>
                  </a:solidFill>
                </a:rPr>
                <a:t> yang </a:t>
              </a:r>
              <a:r>
                <a:rPr lang="en-US" sz="1600" b="1" dirty="0" err="1">
                  <a:solidFill>
                    <a:srgbClr val="000000"/>
                  </a:solidFill>
                </a:rPr>
                <a:t>menentukan</a:t>
              </a:r>
              <a:r>
                <a:rPr lang="en-US" sz="1600" b="1" dirty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</a:rPr>
                <a:t>kekuatan</a:t>
              </a:r>
              <a:r>
                <a:rPr lang="en-US" sz="1600" b="1" dirty="0">
                  <a:solidFill>
                    <a:srgbClr val="000000"/>
                  </a:solidFill>
                </a:rPr>
                <a:t>, </a:t>
              </a:r>
              <a:r>
                <a:rPr lang="en-US" sz="1600" b="1" dirty="0" err="1">
                  <a:solidFill>
                    <a:srgbClr val="000000"/>
                  </a:solidFill>
                </a:rPr>
                <a:t>kemakmuran</a:t>
              </a:r>
              <a:r>
                <a:rPr lang="en-US" sz="1600" b="1" dirty="0">
                  <a:solidFill>
                    <a:srgbClr val="000000"/>
                  </a:solidFill>
                </a:rPr>
                <a:t>, </a:t>
              </a:r>
              <a:r>
                <a:rPr lang="en-US" sz="1600" b="1" dirty="0" err="1">
                  <a:solidFill>
                    <a:srgbClr val="000000"/>
                  </a:solidFill>
                </a:rPr>
                <a:t>dan</a:t>
              </a:r>
              <a:r>
                <a:rPr lang="en-US" sz="1600" b="1" dirty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</a:rPr>
                <a:t>kesejahteraan</a:t>
              </a:r>
              <a:r>
                <a:rPr lang="en-US" sz="1600" b="1" dirty="0">
                  <a:solidFill>
                    <a:srgbClr val="000000"/>
                  </a:solidFill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</a:rPr>
                <a:t>bangsa</a:t>
              </a:r>
              <a:r>
                <a:rPr lang="en-US" sz="1600" dirty="0">
                  <a:solidFill>
                    <a:srgbClr val="000000"/>
                  </a:solidFill>
                </a:rPr>
                <a:t>. </a:t>
              </a:r>
              <a:endParaRPr lang="id-ID" sz="1600" dirty="0">
                <a:solidFill>
                  <a:srgbClr val="000000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 rot="16200000">
              <a:off x="4135139" y="1669159"/>
              <a:ext cx="1085881" cy="93610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6033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/>
          </p:cNvSpPr>
          <p:nvPr/>
        </p:nvSpPr>
        <p:spPr bwMode="auto">
          <a:xfrm>
            <a:off x="7306866" y="357188"/>
            <a:ext cx="1733550" cy="443507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12700">
            <a:solidFill>
              <a:srgbClr val="3A5E8A"/>
            </a:solidFill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n-US">
              <a:latin typeface="Calibri"/>
              <a:cs typeface="Calibri"/>
              <a:sym typeface="Calibri" pitchFamily="34" charset="0"/>
            </a:endParaRPr>
          </a:p>
        </p:txBody>
      </p:sp>
      <p:sp>
        <p:nvSpPr>
          <p:cNvPr id="19459" name="Line 2"/>
          <p:cNvSpPr>
            <a:spLocks noChangeShapeType="1"/>
          </p:cNvSpPr>
          <p:nvPr/>
        </p:nvSpPr>
        <p:spPr bwMode="auto">
          <a:xfrm flipV="1">
            <a:off x="107504" y="1635646"/>
            <a:ext cx="791120" cy="0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H="1">
            <a:off x="59929" y="1620442"/>
            <a:ext cx="0" cy="3459956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34530" y="5080397"/>
            <a:ext cx="8170069" cy="0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8205787" y="4902995"/>
            <a:ext cx="0" cy="176213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19463" name="Group 6"/>
          <p:cNvGrpSpPr>
            <a:grpSpLocks/>
          </p:cNvGrpSpPr>
          <p:nvPr/>
        </p:nvGrpSpPr>
        <p:grpSpPr bwMode="auto">
          <a:xfrm>
            <a:off x="5649516" y="1264444"/>
            <a:ext cx="433388" cy="819150"/>
            <a:chOff x="0" y="-1"/>
            <a:chExt cx="434959" cy="1092201"/>
          </a:xfrm>
        </p:grpSpPr>
        <p:sp>
          <p:nvSpPr>
            <p:cNvPr id="15367" name="AutoShape 7"/>
            <p:cNvSpPr>
              <a:spLocks/>
            </p:cNvSpPr>
            <p:nvPr/>
          </p:nvSpPr>
          <p:spPr bwMode="auto">
            <a:xfrm>
              <a:off x="68111" y="-1"/>
              <a:ext cx="366848" cy="1092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610" y="0"/>
                  </a:moveTo>
                  <a:lnTo>
                    <a:pt x="8610" y="5430"/>
                  </a:lnTo>
                  <a:lnTo>
                    <a:pt x="0" y="5430"/>
                  </a:lnTo>
                  <a:lnTo>
                    <a:pt x="0" y="16166"/>
                  </a:lnTo>
                  <a:lnTo>
                    <a:pt x="8610" y="16166"/>
                  </a:lnTo>
                  <a:lnTo>
                    <a:pt x="8610" y="21599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7C80"/>
            </a:solidFill>
            <a:ln w="9525" cap="flat" cmpd="sng">
              <a:solidFill>
                <a:srgbClr val="FF0000"/>
              </a:solidFill>
              <a:prstDash val="solid"/>
              <a:miter lim="0"/>
              <a:headEnd/>
              <a:tailEnd/>
            </a:ln>
            <a:effectLst>
              <a:outerShdw blurRad="12700" dist="35921" dir="2700000" algn="ctr" rotWithShape="0">
                <a:srgbClr val="EEECE1"/>
              </a:outerShdw>
            </a:effec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ea typeface="Calibri" pitchFamily="34" charset="0"/>
                <a:cs typeface="Calibri"/>
                <a:sym typeface="Calibri" pitchFamily="34" charset="0"/>
              </a:endParaRPr>
            </a:p>
          </p:txBody>
        </p:sp>
        <p:sp>
          <p:nvSpPr>
            <p:cNvPr id="15368" name="AutoShape 8"/>
            <p:cNvSpPr>
              <a:spLocks/>
            </p:cNvSpPr>
            <p:nvPr/>
          </p:nvSpPr>
          <p:spPr bwMode="auto">
            <a:xfrm>
              <a:off x="27483" y="274637"/>
              <a:ext cx="27484" cy="542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599"/>
                  </a:lnTo>
                  <a:lnTo>
                    <a:pt x="21600" y="215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C80"/>
            </a:solidFill>
            <a:ln w="9525" cap="flat" cmpd="sng">
              <a:solidFill>
                <a:srgbClr val="FF0000"/>
              </a:solidFill>
              <a:prstDash val="solid"/>
              <a:miter lim="0"/>
              <a:headEnd/>
              <a:tailEnd/>
            </a:ln>
            <a:effectLst>
              <a:outerShdw blurRad="12700" dist="35921" dir="2700000" algn="ctr" rotWithShape="0">
                <a:srgbClr val="EEECE1"/>
              </a:outerShdw>
            </a:effec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ea typeface="Calibri" pitchFamily="34" charset="0"/>
                <a:cs typeface="Calibri"/>
                <a:sym typeface="Calibri" pitchFamily="34" charset="0"/>
              </a:endParaRPr>
            </a:p>
          </p:txBody>
        </p:sp>
        <p:sp>
          <p:nvSpPr>
            <p:cNvPr id="15369" name="AutoShape 9"/>
            <p:cNvSpPr>
              <a:spLocks/>
            </p:cNvSpPr>
            <p:nvPr/>
          </p:nvSpPr>
          <p:spPr bwMode="auto">
            <a:xfrm>
              <a:off x="0" y="274637"/>
              <a:ext cx="13144" cy="542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599"/>
                  </a:lnTo>
                  <a:lnTo>
                    <a:pt x="21599" y="21599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rgbClr val="FF7C80"/>
            </a:solidFill>
            <a:ln w="9525" cap="flat" cmpd="sng">
              <a:solidFill>
                <a:srgbClr val="FF0000"/>
              </a:solidFill>
              <a:prstDash val="solid"/>
              <a:miter lim="0"/>
              <a:headEnd/>
              <a:tailEnd/>
            </a:ln>
            <a:effectLst>
              <a:outerShdw blurRad="12700" dist="35921" dir="2700000" algn="ctr" rotWithShape="0">
                <a:srgbClr val="EEECE1"/>
              </a:outerShdw>
            </a:effec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ea typeface="Calibri" pitchFamily="34" charset="0"/>
                <a:cs typeface="Calibri"/>
                <a:sym typeface="Calibri" pitchFamily="34" charset="0"/>
              </a:endParaRPr>
            </a:p>
          </p:txBody>
        </p:sp>
      </p:grpSp>
      <p:sp>
        <p:nvSpPr>
          <p:cNvPr id="19464" name="AutoShape 10"/>
          <p:cNvSpPr>
            <a:spLocks/>
          </p:cNvSpPr>
          <p:nvPr/>
        </p:nvSpPr>
        <p:spPr bwMode="auto">
          <a:xfrm rot="-5400000">
            <a:off x="1670448" y="885826"/>
            <a:ext cx="2545556" cy="5676900"/>
          </a:xfrm>
          <a:custGeom>
            <a:avLst/>
            <a:gdLst>
              <a:gd name="T0" fmla="*/ 266660845 w 21600"/>
              <a:gd name="T1" fmla="*/ 1326221959 h 21600"/>
              <a:gd name="T2" fmla="*/ 266660845 w 21600"/>
              <a:gd name="T3" fmla="*/ 1326221959 h 21600"/>
              <a:gd name="T4" fmla="*/ 266660845 w 21600"/>
              <a:gd name="T5" fmla="*/ 1326221959 h 21600"/>
              <a:gd name="T6" fmla="*/ 266660845 w 21600"/>
              <a:gd name="T7" fmla="*/ 132622195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5916" y="0"/>
                </a:lnTo>
                <a:lnTo>
                  <a:pt x="21599" y="10800"/>
                </a:lnTo>
                <a:lnTo>
                  <a:pt x="5916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A9BCB"/>
          </a:solidFill>
          <a:ln>
            <a:headEnd/>
            <a:tailEnd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en-US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9465" name="Group 11"/>
          <p:cNvGrpSpPr>
            <a:grpSpLocks/>
          </p:cNvGrpSpPr>
          <p:nvPr/>
        </p:nvGrpSpPr>
        <p:grpSpPr bwMode="auto">
          <a:xfrm>
            <a:off x="148300" y="4170760"/>
            <a:ext cx="5588793" cy="789384"/>
            <a:chOff x="42336" y="0"/>
            <a:chExt cx="5589329" cy="1051917"/>
          </a:xfrm>
        </p:grpSpPr>
        <p:sp>
          <p:nvSpPr>
            <p:cNvPr id="19608" name="AutoShape 12"/>
            <p:cNvSpPr>
              <a:spLocks/>
            </p:cNvSpPr>
            <p:nvPr/>
          </p:nvSpPr>
          <p:spPr bwMode="auto">
            <a:xfrm>
              <a:off x="42336" y="150555"/>
              <a:ext cx="5589329" cy="901362"/>
            </a:xfrm>
            <a:custGeom>
              <a:avLst/>
              <a:gdLst>
                <a:gd name="T0" fmla="*/ 723162136 w 21600"/>
                <a:gd name="T1" fmla="*/ 18806793 h 21600"/>
                <a:gd name="T2" fmla="*/ 723162136 w 21600"/>
                <a:gd name="T3" fmla="*/ 18806793 h 21600"/>
                <a:gd name="T4" fmla="*/ 723162136 w 21600"/>
                <a:gd name="T5" fmla="*/ 18806793 h 21600"/>
                <a:gd name="T6" fmla="*/ 723162136 w 21600"/>
                <a:gd name="T7" fmla="*/ 1880679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endParaRPr lang="en-US" i="1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grpSp>
          <p:nvGrpSpPr>
            <p:cNvPr id="19609" name="Group 13"/>
            <p:cNvGrpSpPr>
              <a:grpSpLocks/>
            </p:cNvGrpSpPr>
            <p:nvPr/>
          </p:nvGrpSpPr>
          <p:grpSpPr bwMode="auto">
            <a:xfrm>
              <a:off x="890304" y="182295"/>
              <a:ext cx="1038163" cy="771312"/>
              <a:chOff x="0" y="0"/>
              <a:chExt cx="1038163" cy="771311"/>
            </a:xfrm>
          </p:grpSpPr>
          <p:pic>
            <p:nvPicPr>
              <p:cNvPr id="19793" name="Picture 14" descr="image10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38163" cy="690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794" name="AutoShape 15"/>
              <p:cNvSpPr>
                <a:spLocks/>
              </p:cNvSpPr>
              <p:nvPr/>
            </p:nvSpPr>
            <p:spPr bwMode="auto">
              <a:xfrm>
                <a:off x="289348" y="644310"/>
                <a:ext cx="338975" cy="127001"/>
              </a:xfrm>
              <a:custGeom>
                <a:avLst/>
                <a:gdLst>
                  <a:gd name="T0" fmla="*/ 2659824 w 21600"/>
                  <a:gd name="T1" fmla="*/ 373365 h 21600"/>
                  <a:gd name="T2" fmla="*/ 2659824 w 21600"/>
                  <a:gd name="T3" fmla="*/ 373365 h 21600"/>
                  <a:gd name="T4" fmla="*/ 2659824 w 21600"/>
                  <a:gd name="T5" fmla="*/ 373365 h 21600"/>
                  <a:gd name="T6" fmla="*/ 2659824 w 21600"/>
                  <a:gd name="T7" fmla="*/ 37336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sz="700" i="1">
                    <a:solidFill>
                      <a:srgbClr val="FFFFFF"/>
                    </a:solidFill>
                    <a:latin typeface="Calibri"/>
                    <a:cs typeface="Calibri"/>
                    <a:sym typeface="Times New Roman" pitchFamily="18" charset="0"/>
                  </a:rPr>
                  <a:t>Staff</a:t>
                </a:r>
                <a:endParaRPr lang="en-US" i="1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9610" name="Group 16"/>
            <p:cNvGrpSpPr>
              <a:grpSpLocks/>
            </p:cNvGrpSpPr>
            <p:nvPr/>
          </p:nvGrpSpPr>
          <p:grpSpPr bwMode="auto">
            <a:xfrm>
              <a:off x="4424498" y="307666"/>
              <a:ext cx="491358" cy="569766"/>
              <a:chOff x="0" y="-1"/>
              <a:chExt cx="491358" cy="569767"/>
            </a:xfrm>
          </p:grpSpPr>
          <p:grpSp>
            <p:nvGrpSpPr>
              <p:cNvPr id="19785" name="Group 17"/>
              <p:cNvGrpSpPr>
                <a:grpSpLocks/>
              </p:cNvGrpSpPr>
              <p:nvPr/>
            </p:nvGrpSpPr>
            <p:grpSpPr bwMode="auto">
              <a:xfrm>
                <a:off x="77900" y="-1"/>
                <a:ext cx="387921" cy="474465"/>
                <a:chOff x="-1" y="0"/>
                <a:chExt cx="387921" cy="474464"/>
              </a:xfrm>
            </p:grpSpPr>
            <p:sp>
              <p:nvSpPr>
                <p:cNvPr id="19787" name="AutoShape 18"/>
                <p:cNvSpPr>
                  <a:spLocks/>
                </p:cNvSpPr>
                <p:nvPr/>
              </p:nvSpPr>
              <p:spPr bwMode="auto">
                <a:xfrm>
                  <a:off x="49249" y="66737"/>
                  <a:ext cx="74179" cy="143008"/>
                </a:xfrm>
                <a:custGeom>
                  <a:avLst/>
                  <a:gdLst>
                    <a:gd name="T0" fmla="*/ 127375 w 21600"/>
                    <a:gd name="T1" fmla="*/ 473409 h 21600"/>
                    <a:gd name="T2" fmla="*/ 127375 w 21600"/>
                    <a:gd name="T3" fmla="*/ 473409 h 21600"/>
                    <a:gd name="T4" fmla="*/ 127375 w 21600"/>
                    <a:gd name="T5" fmla="*/ 473409 h 21600"/>
                    <a:gd name="T6" fmla="*/ 127375 w 21600"/>
                    <a:gd name="T7" fmla="*/ 4734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25" y="21599"/>
                      </a:moveTo>
                      <a:lnTo>
                        <a:pt x="0" y="0"/>
                      </a:lnTo>
                      <a:lnTo>
                        <a:pt x="88" y="460"/>
                      </a:lnTo>
                      <a:lnTo>
                        <a:pt x="451" y="859"/>
                      </a:lnTo>
                      <a:lnTo>
                        <a:pt x="873" y="1216"/>
                      </a:lnTo>
                      <a:lnTo>
                        <a:pt x="1628" y="1645"/>
                      </a:lnTo>
                      <a:lnTo>
                        <a:pt x="2473" y="1965"/>
                      </a:lnTo>
                      <a:lnTo>
                        <a:pt x="3503" y="2247"/>
                      </a:lnTo>
                      <a:lnTo>
                        <a:pt x="4681" y="2493"/>
                      </a:lnTo>
                      <a:lnTo>
                        <a:pt x="6034" y="2745"/>
                      </a:lnTo>
                      <a:lnTo>
                        <a:pt x="7398" y="2886"/>
                      </a:lnTo>
                      <a:lnTo>
                        <a:pt x="8930" y="2997"/>
                      </a:lnTo>
                      <a:lnTo>
                        <a:pt x="10480" y="3021"/>
                      </a:lnTo>
                      <a:lnTo>
                        <a:pt x="12041" y="2997"/>
                      </a:lnTo>
                      <a:lnTo>
                        <a:pt x="13492" y="2929"/>
                      </a:lnTo>
                      <a:lnTo>
                        <a:pt x="14915" y="2788"/>
                      </a:lnTo>
                      <a:lnTo>
                        <a:pt x="16320" y="2647"/>
                      </a:lnTo>
                      <a:lnTo>
                        <a:pt x="17537" y="2346"/>
                      </a:lnTo>
                      <a:lnTo>
                        <a:pt x="18654" y="2106"/>
                      </a:lnTo>
                      <a:lnTo>
                        <a:pt x="19607" y="1811"/>
                      </a:lnTo>
                      <a:lnTo>
                        <a:pt x="20471" y="1424"/>
                      </a:lnTo>
                      <a:lnTo>
                        <a:pt x="21040" y="1050"/>
                      </a:lnTo>
                      <a:lnTo>
                        <a:pt x="21373" y="651"/>
                      </a:lnTo>
                      <a:lnTo>
                        <a:pt x="21600" y="208"/>
                      </a:ln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225" y="215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9788" name="AutoShape 19"/>
                <p:cNvSpPr>
                  <a:spLocks/>
                </p:cNvSpPr>
                <p:nvPr/>
              </p:nvSpPr>
              <p:spPr bwMode="auto">
                <a:xfrm>
                  <a:off x="134372" y="11733"/>
                  <a:ext cx="74179" cy="143741"/>
                </a:xfrm>
                <a:custGeom>
                  <a:avLst/>
                  <a:gdLst>
                    <a:gd name="T0" fmla="*/ 127375 w 21600"/>
                    <a:gd name="T1" fmla="*/ 478278 h 21600"/>
                    <a:gd name="T2" fmla="*/ 127375 w 21600"/>
                    <a:gd name="T3" fmla="*/ 478278 h 21600"/>
                    <a:gd name="T4" fmla="*/ 127375 w 21600"/>
                    <a:gd name="T5" fmla="*/ 478278 h 21600"/>
                    <a:gd name="T6" fmla="*/ 127375 w 21600"/>
                    <a:gd name="T7" fmla="*/ 47827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24" y="21599"/>
                      </a:moveTo>
                      <a:lnTo>
                        <a:pt x="0" y="0"/>
                      </a:lnTo>
                      <a:lnTo>
                        <a:pt x="107" y="459"/>
                      </a:lnTo>
                      <a:lnTo>
                        <a:pt x="440" y="876"/>
                      </a:lnTo>
                      <a:lnTo>
                        <a:pt x="872" y="1232"/>
                      </a:lnTo>
                      <a:lnTo>
                        <a:pt x="1589" y="1661"/>
                      </a:lnTo>
                      <a:lnTo>
                        <a:pt x="2453" y="1973"/>
                      </a:lnTo>
                      <a:lnTo>
                        <a:pt x="3494" y="2310"/>
                      </a:lnTo>
                      <a:lnTo>
                        <a:pt x="4701" y="2555"/>
                      </a:lnTo>
                      <a:lnTo>
                        <a:pt x="6066" y="2782"/>
                      </a:lnTo>
                      <a:lnTo>
                        <a:pt x="7392" y="2929"/>
                      </a:lnTo>
                      <a:lnTo>
                        <a:pt x="8923" y="3034"/>
                      </a:lnTo>
                      <a:lnTo>
                        <a:pt x="10465" y="3046"/>
                      </a:lnTo>
                      <a:lnTo>
                        <a:pt x="12027" y="3034"/>
                      </a:lnTo>
                      <a:lnTo>
                        <a:pt x="13450" y="2972"/>
                      </a:lnTo>
                      <a:lnTo>
                        <a:pt x="14913" y="2850"/>
                      </a:lnTo>
                      <a:lnTo>
                        <a:pt x="16298" y="2666"/>
                      </a:lnTo>
                      <a:lnTo>
                        <a:pt x="17564" y="2390"/>
                      </a:lnTo>
                      <a:lnTo>
                        <a:pt x="18654" y="2145"/>
                      </a:lnTo>
                      <a:lnTo>
                        <a:pt x="19636" y="1826"/>
                      </a:lnTo>
                      <a:lnTo>
                        <a:pt x="20470" y="1434"/>
                      </a:lnTo>
                      <a:lnTo>
                        <a:pt x="21040" y="1066"/>
                      </a:lnTo>
                      <a:lnTo>
                        <a:pt x="21374" y="668"/>
                      </a:lnTo>
                      <a:lnTo>
                        <a:pt x="21600" y="232"/>
                      </a:ln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224" y="215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9789" name="AutoShape 20"/>
                <p:cNvSpPr>
                  <a:spLocks/>
                </p:cNvSpPr>
                <p:nvPr/>
              </p:nvSpPr>
              <p:spPr bwMode="auto">
                <a:xfrm>
                  <a:off x="219495" y="38868"/>
                  <a:ext cx="74179" cy="143735"/>
                </a:xfrm>
                <a:custGeom>
                  <a:avLst/>
                  <a:gdLst>
                    <a:gd name="T0" fmla="*/ 127375 w 21600"/>
                    <a:gd name="T1" fmla="*/ 478238 h 21600"/>
                    <a:gd name="T2" fmla="*/ 127375 w 21600"/>
                    <a:gd name="T3" fmla="*/ 478238 h 21600"/>
                    <a:gd name="T4" fmla="*/ 127375 w 21600"/>
                    <a:gd name="T5" fmla="*/ 478238 h 21600"/>
                    <a:gd name="T6" fmla="*/ 127375 w 21600"/>
                    <a:gd name="T7" fmla="*/ 47823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35" y="21600"/>
                      </a:moveTo>
                      <a:lnTo>
                        <a:pt x="0" y="0"/>
                      </a:lnTo>
                      <a:lnTo>
                        <a:pt x="108" y="454"/>
                      </a:lnTo>
                      <a:lnTo>
                        <a:pt x="442" y="823"/>
                      </a:lnTo>
                      <a:lnTo>
                        <a:pt x="875" y="1198"/>
                      </a:lnTo>
                      <a:lnTo>
                        <a:pt x="1632" y="1616"/>
                      </a:lnTo>
                      <a:lnTo>
                        <a:pt x="2497" y="1973"/>
                      </a:lnTo>
                      <a:lnTo>
                        <a:pt x="3500" y="2262"/>
                      </a:lnTo>
                      <a:lnTo>
                        <a:pt x="4679" y="2520"/>
                      </a:lnTo>
                      <a:lnTo>
                        <a:pt x="6085" y="2759"/>
                      </a:lnTo>
                      <a:lnTo>
                        <a:pt x="7442" y="2901"/>
                      </a:lnTo>
                      <a:lnTo>
                        <a:pt x="8956" y="3011"/>
                      </a:lnTo>
                      <a:lnTo>
                        <a:pt x="12042" y="3011"/>
                      </a:lnTo>
                      <a:lnTo>
                        <a:pt x="13468" y="2944"/>
                      </a:lnTo>
                      <a:lnTo>
                        <a:pt x="14952" y="2802"/>
                      </a:lnTo>
                      <a:lnTo>
                        <a:pt x="16299" y="2618"/>
                      </a:lnTo>
                      <a:lnTo>
                        <a:pt x="17627" y="2341"/>
                      </a:lnTo>
                      <a:lnTo>
                        <a:pt x="18718" y="2089"/>
                      </a:lnTo>
                      <a:lnTo>
                        <a:pt x="19701" y="1782"/>
                      </a:lnTo>
                      <a:lnTo>
                        <a:pt x="20468" y="1389"/>
                      </a:lnTo>
                      <a:lnTo>
                        <a:pt x="21068" y="1014"/>
                      </a:lnTo>
                      <a:lnTo>
                        <a:pt x="21402" y="614"/>
                      </a:lnTo>
                      <a:lnTo>
                        <a:pt x="21599" y="196"/>
                      </a:ln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235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9790" name="AutoShape 21"/>
                <p:cNvSpPr>
                  <a:spLocks/>
                </p:cNvSpPr>
                <p:nvPr/>
              </p:nvSpPr>
              <p:spPr bwMode="auto">
                <a:xfrm>
                  <a:off x="307658" y="71137"/>
                  <a:ext cx="74180" cy="143009"/>
                </a:xfrm>
                <a:custGeom>
                  <a:avLst/>
                  <a:gdLst>
                    <a:gd name="T0" fmla="*/ 127377 w 21600"/>
                    <a:gd name="T1" fmla="*/ 473419 h 21600"/>
                    <a:gd name="T2" fmla="*/ 127377 w 21600"/>
                    <a:gd name="T3" fmla="*/ 473419 h 21600"/>
                    <a:gd name="T4" fmla="*/ 127377 w 21600"/>
                    <a:gd name="T5" fmla="*/ 473419 h 21600"/>
                    <a:gd name="T6" fmla="*/ 127377 w 21600"/>
                    <a:gd name="T7" fmla="*/ 47341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64" y="21599"/>
                      </a:moveTo>
                      <a:lnTo>
                        <a:pt x="0" y="0"/>
                      </a:lnTo>
                      <a:lnTo>
                        <a:pt x="146" y="448"/>
                      </a:lnTo>
                      <a:lnTo>
                        <a:pt x="499" y="872"/>
                      </a:lnTo>
                      <a:lnTo>
                        <a:pt x="902" y="1198"/>
                      </a:lnTo>
                      <a:lnTo>
                        <a:pt x="1659" y="1616"/>
                      </a:lnTo>
                      <a:lnTo>
                        <a:pt x="2523" y="1973"/>
                      </a:lnTo>
                      <a:lnTo>
                        <a:pt x="3505" y="2255"/>
                      </a:lnTo>
                      <a:lnTo>
                        <a:pt x="4743" y="2520"/>
                      </a:lnTo>
                      <a:lnTo>
                        <a:pt x="6098" y="2735"/>
                      </a:lnTo>
                      <a:lnTo>
                        <a:pt x="7454" y="2889"/>
                      </a:lnTo>
                      <a:lnTo>
                        <a:pt x="8967" y="2993"/>
                      </a:lnTo>
                      <a:lnTo>
                        <a:pt x="10509" y="3036"/>
                      </a:lnTo>
                      <a:lnTo>
                        <a:pt x="12062" y="2993"/>
                      </a:lnTo>
                      <a:lnTo>
                        <a:pt x="13525" y="2925"/>
                      </a:lnTo>
                      <a:lnTo>
                        <a:pt x="15009" y="2802"/>
                      </a:lnTo>
                      <a:lnTo>
                        <a:pt x="16325" y="2618"/>
                      </a:lnTo>
                      <a:lnTo>
                        <a:pt x="17562" y="2348"/>
                      </a:lnTo>
                      <a:lnTo>
                        <a:pt x="18692" y="2089"/>
                      </a:lnTo>
                      <a:lnTo>
                        <a:pt x="19645" y="1764"/>
                      </a:lnTo>
                      <a:lnTo>
                        <a:pt x="20509" y="1432"/>
                      </a:lnTo>
                      <a:lnTo>
                        <a:pt x="21069" y="1032"/>
                      </a:lnTo>
                      <a:lnTo>
                        <a:pt x="21413" y="639"/>
                      </a:lnTo>
                      <a:lnTo>
                        <a:pt x="21600" y="208"/>
                      </a:ln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264" y="215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9791" name="AutoShape 22"/>
                <p:cNvSpPr>
                  <a:spLocks/>
                </p:cNvSpPr>
                <p:nvPr/>
              </p:nvSpPr>
              <p:spPr bwMode="auto">
                <a:xfrm>
                  <a:off x="-1" y="59403"/>
                  <a:ext cx="129500" cy="414352"/>
                </a:xfrm>
                <a:custGeom>
                  <a:avLst/>
                  <a:gdLst>
                    <a:gd name="T0" fmla="*/ 388200 w 21600"/>
                    <a:gd name="T1" fmla="*/ 3974250 h 21600"/>
                    <a:gd name="T2" fmla="*/ 388200 w 21600"/>
                    <a:gd name="T3" fmla="*/ 3974250 h 21600"/>
                    <a:gd name="T4" fmla="*/ 388200 w 21600"/>
                    <a:gd name="T5" fmla="*/ 3974250 h 21600"/>
                    <a:gd name="T6" fmla="*/ 388200 w 21600"/>
                    <a:gd name="T7" fmla="*/ 39742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2742"/>
                      </a:moveTo>
                      <a:lnTo>
                        <a:pt x="7380" y="0"/>
                      </a:lnTo>
                      <a:lnTo>
                        <a:pt x="8400" y="0"/>
                      </a:lnTo>
                      <a:lnTo>
                        <a:pt x="8350" y="6675"/>
                      </a:lnTo>
                      <a:lnTo>
                        <a:pt x="8350" y="6828"/>
                      </a:lnTo>
                      <a:lnTo>
                        <a:pt x="8530" y="6970"/>
                      </a:lnTo>
                      <a:lnTo>
                        <a:pt x="8806" y="7120"/>
                      </a:lnTo>
                      <a:lnTo>
                        <a:pt x="9224" y="7244"/>
                      </a:lnTo>
                      <a:lnTo>
                        <a:pt x="9759" y="7349"/>
                      </a:lnTo>
                      <a:lnTo>
                        <a:pt x="10267" y="7465"/>
                      </a:lnTo>
                      <a:lnTo>
                        <a:pt x="10971" y="7544"/>
                      </a:lnTo>
                      <a:lnTo>
                        <a:pt x="11738" y="7633"/>
                      </a:lnTo>
                      <a:lnTo>
                        <a:pt x="12533" y="7683"/>
                      </a:lnTo>
                      <a:lnTo>
                        <a:pt x="13351" y="7718"/>
                      </a:lnTo>
                      <a:lnTo>
                        <a:pt x="14202" y="7733"/>
                      </a:lnTo>
                      <a:lnTo>
                        <a:pt x="15116" y="7733"/>
                      </a:lnTo>
                      <a:lnTo>
                        <a:pt x="15894" y="7698"/>
                      </a:lnTo>
                      <a:lnTo>
                        <a:pt x="16711" y="7652"/>
                      </a:lnTo>
                      <a:lnTo>
                        <a:pt x="17517" y="7591"/>
                      </a:lnTo>
                      <a:lnTo>
                        <a:pt x="18183" y="7517"/>
                      </a:lnTo>
                      <a:lnTo>
                        <a:pt x="18831" y="7407"/>
                      </a:lnTo>
                      <a:lnTo>
                        <a:pt x="19434" y="7293"/>
                      </a:lnTo>
                      <a:lnTo>
                        <a:pt x="19852" y="7172"/>
                      </a:lnTo>
                      <a:lnTo>
                        <a:pt x="20179" y="7034"/>
                      </a:lnTo>
                      <a:lnTo>
                        <a:pt x="20399" y="6893"/>
                      </a:lnTo>
                      <a:lnTo>
                        <a:pt x="20483" y="6741"/>
                      </a:lnTo>
                      <a:lnTo>
                        <a:pt x="20540" y="6675"/>
                      </a:lnTo>
                      <a:lnTo>
                        <a:pt x="20540" y="0"/>
                      </a:lnTo>
                      <a:lnTo>
                        <a:pt x="21599" y="0"/>
                      </a:lnTo>
                      <a:lnTo>
                        <a:pt x="21599" y="8055"/>
                      </a:lnTo>
                      <a:lnTo>
                        <a:pt x="14411" y="20506"/>
                      </a:lnTo>
                      <a:lnTo>
                        <a:pt x="14089" y="20698"/>
                      </a:lnTo>
                      <a:lnTo>
                        <a:pt x="13785" y="20857"/>
                      </a:lnTo>
                      <a:lnTo>
                        <a:pt x="13351" y="21006"/>
                      </a:lnTo>
                      <a:lnTo>
                        <a:pt x="12855" y="21136"/>
                      </a:lnTo>
                      <a:lnTo>
                        <a:pt x="12172" y="21250"/>
                      </a:lnTo>
                      <a:lnTo>
                        <a:pt x="11468" y="21362"/>
                      </a:lnTo>
                      <a:lnTo>
                        <a:pt x="10690" y="21446"/>
                      </a:lnTo>
                      <a:lnTo>
                        <a:pt x="9833" y="21511"/>
                      </a:lnTo>
                      <a:lnTo>
                        <a:pt x="8964" y="21570"/>
                      </a:lnTo>
                      <a:lnTo>
                        <a:pt x="8028" y="21590"/>
                      </a:lnTo>
                      <a:lnTo>
                        <a:pt x="7098" y="21600"/>
                      </a:lnTo>
                      <a:lnTo>
                        <a:pt x="6151" y="21590"/>
                      </a:lnTo>
                      <a:lnTo>
                        <a:pt x="5215" y="21551"/>
                      </a:lnTo>
                      <a:lnTo>
                        <a:pt x="4335" y="21499"/>
                      </a:lnTo>
                      <a:lnTo>
                        <a:pt x="3484" y="21425"/>
                      </a:lnTo>
                      <a:lnTo>
                        <a:pt x="2723" y="21353"/>
                      </a:lnTo>
                      <a:lnTo>
                        <a:pt x="2018" y="21231"/>
                      </a:lnTo>
                      <a:lnTo>
                        <a:pt x="1409" y="21116"/>
                      </a:lnTo>
                      <a:lnTo>
                        <a:pt x="896" y="20973"/>
                      </a:lnTo>
                      <a:lnTo>
                        <a:pt x="473" y="20837"/>
                      </a:lnTo>
                      <a:lnTo>
                        <a:pt x="214" y="20680"/>
                      </a:lnTo>
                      <a:lnTo>
                        <a:pt x="22" y="20607"/>
                      </a:lnTo>
                      <a:lnTo>
                        <a:pt x="0" y="12742"/>
                      </a:lnTo>
                      <a:close/>
                    </a:path>
                  </a:pathLst>
                </a:custGeom>
                <a:solidFill>
                  <a:srgbClr val="70230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9792" name="AutoShape 23"/>
                <p:cNvSpPr>
                  <a:spLocks/>
                </p:cNvSpPr>
                <p:nvPr/>
              </p:nvSpPr>
              <p:spPr bwMode="auto">
                <a:xfrm>
                  <a:off x="129508" y="0"/>
                  <a:ext cx="258412" cy="474464"/>
                </a:xfrm>
                <a:custGeom>
                  <a:avLst/>
                  <a:gdLst>
                    <a:gd name="T0" fmla="*/ 1545758 w 21600"/>
                    <a:gd name="T1" fmla="*/ 5211021 h 21600"/>
                    <a:gd name="T2" fmla="*/ 1545758 w 21600"/>
                    <a:gd name="T3" fmla="*/ 5211021 h 21600"/>
                    <a:gd name="T4" fmla="*/ 1545758 w 21600"/>
                    <a:gd name="T5" fmla="*/ 5211021 h 21600"/>
                    <a:gd name="T6" fmla="*/ 1545758 w 21600"/>
                    <a:gd name="T7" fmla="*/ 521102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093" y="8546"/>
                      </a:moveTo>
                      <a:lnTo>
                        <a:pt x="21093" y="8570"/>
                      </a:lnTo>
                      <a:lnTo>
                        <a:pt x="21048" y="8709"/>
                      </a:lnTo>
                      <a:lnTo>
                        <a:pt x="20928" y="8832"/>
                      </a:lnTo>
                      <a:lnTo>
                        <a:pt x="20748" y="8952"/>
                      </a:lnTo>
                      <a:lnTo>
                        <a:pt x="20563" y="9066"/>
                      </a:lnTo>
                      <a:lnTo>
                        <a:pt x="20279" y="9177"/>
                      </a:lnTo>
                      <a:lnTo>
                        <a:pt x="19961" y="9272"/>
                      </a:lnTo>
                      <a:lnTo>
                        <a:pt x="19596" y="9329"/>
                      </a:lnTo>
                      <a:lnTo>
                        <a:pt x="19226" y="9405"/>
                      </a:lnTo>
                      <a:lnTo>
                        <a:pt x="18827" y="9443"/>
                      </a:lnTo>
                      <a:lnTo>
                        <a:pt x="18391" y="9469"/>
                      </a:lnTo>
                      <a:lnTo>
                        <a:pt x="17939" y="9469"/>
                      </a:lnTo>
                      <a:lnTo>
                        <a:pt x="17502" y="9463"/>
                      </a:lnTo>
                      <a:lnTo>
                        <a:pt x="17082" y="9430"/>
                      </a:lnTo>
                      <a:lnTo>
                        <a:pt x="16666" y="9379"/>
                      </a:lnTo>
                      <a:lnTo>
                        <a:pt x="16302" y="9320"/>
                      </a:lnTo>
                      <a:lnTo>
                        <a:pt x="15960" y="9227"/>
                      </a:lnTo>
                      <a:lnTo>
                        <a:pt x="15659" y="9155"/>
                      </a:lnTo>
                      <a:lnTo>
                        <a:pt x="15391" y="9029"/>
                      </a:lnTo>
                      <a:lnTo>
                        <a:pt x="15207" y="8921"/>
                      </a:lnTo>
                      <a:lnTo>
                        <a:pt x="15058" y="8802"/>
                      </a:lnTo>
                      <a:lnTo>
                        <a:pt x="14970" y="8668"/>
                      </a:lnTo>
                      <a:lnTo>
                        <a:pt x="14944" y="8546"/>
                      </a:lnTo>
                      <a:lnTo>
                        <a:pt x="14893" y="8255"/>
                      </a:lnTo>
                      <a:lnTo>
                        <a:pt x="14893" y="2684"/>
                      </a:lnTo>
                      <a:lnTo>
                        <a:pt x="14391" y="2684"/>
                      </a:lnTo>
                      <a:lnTo>
                        <a:pt x="14391" y="1390"/>
                      </a:lnTo>
                      <a:lnTo>
                        <a:pt x="13866" y="1390"/>
                      </a:lnTo>
                      <a:lnTo>
                        <a:pt x="13866" y="7039"/>
                      </a:lnTo>
                      <a:lnTo>
                        <a:pt x="13860" y="7206"/>
                      </a:lnTo>
                      <a:lnTo>
                        <a:pt x="13860" y="7261"/>
                      </a:lnTo>
                      <a:lnTo>
                        <a:pt x="13798" y="7388"/>
                      </a:lnTo>
                      <a:lnTo>
                        <a:pt x="13699" y="7508"/>
                      </a:lnTo>
                      <a:lnTo>
                        <a:pt x="13536" y="7627"/>
                      </a:lnTo>
                      <a:lnTo>
                        <a:pt x="13318" y="7744"/>
                      </a:lnTo>
                      <a:lnTo>
                        <a:pt x="13016" y="7835"/>
                      </a:lnTo>
                      <a:lnTo>
                        <a:pt x="12714" y="7922"/>
                      </a:lnTo>
                      <a:lnTo>
                        <a:pt x="12336" y="7998"/>
                      </a:lnTo>
                      <a:lnTo>
                        <a:pt x="11956" y="8041"/>
                      </a:lnTo>
                      <a:lnTo>
                        <a:pt x="11523" y="8091"/>
                      </a:lnTo>
                      <a:lnTo>
                        <a:pt x="11077" y="8112"/>
                      </a:lnTo>
                      <a:lnTo>
                        <a:pt x="10669" y="8112"/>
                      </a:lnTo>
                      <a:lnTo>
                        <a:pt x="10220" y="8106"/>
                      </a:lnTo>
                      <a:lnTo>
                        <a:pt x="9796" y="8078"/>
                      </a:lnTo>
                      <a:lnTo>
                        <a:pt x="9408" y="8015"/>
                      </a:lnTo>
                      <a:lnTo>
                        <a:pt x="9003" y="7965"/>
                      </a:lnTo>
                      <a:lnTo>
                        <a:pt x="8650" y="7893"/>
                      </a:lnTo>
                      <a:lnTo>
                        <a:pt x="8368" y="7787"/>
                      </a:lnTo>
                      <a:lnTo>
                        <a:pt x="8128" y="7688"/>
                      </a:lnTo>
                      <a:lnTo>
                        <a:pt x="7911" y="7577"/>
                      </a:lnTo>
                      <a:lnTo>
                        <a:pt x="7761" y="7458"/>
                      </a:lnTo>
                      <a:lnTo>
                        <a:pt x="7682" y="7324"/>
                      </a:lnTo>
                      <a:lnTo>
                        <a:pt x="7662" y="7206"/>
                      </a:lnTo>
                      <a:lnTo>
                        <a:pt x="7710" y="7039"/>
                      </a:lnTo>
                      <a:lnTo>
                        <a:pt x="7710" y="1390"/>
                      </a:lnTo>
                      <a:lnTo>
                        <a:pt x="7205" y="1390"/>
                      </a:lnTo>
                      <a:lnTo>
                        <a:pt x="7205" y="0"/>
                      </a:lnTo>
                      <a:lnTo>
                        <a:pt x="6669" y="0"/>
                      </a:lnTo>
                      <a:lnTo>
                        <a:pt x="6669" y="5648"/>
                      </a:lnTo>
                      <a:lnTo>
                        <a:pt x="6680" y="5867"/>
                      </a:lnTo>
                      <a:lnTo>
                        <a:pt x="6669" y="5925"/>
                      </a:lnTo>
                      <a:lnTo>
                        <a:pt x="6615" y="6060"/>
                      </a:lnTo>
                      <a:lnTo>
                        <a:pt x="6519" y="6181"/>
                      </a:lnTo>
                      <a:lnTo>
                        <a:pt x="6353" y="6296"/>
                      </a:lnTo>
                      <a:lnTo>
                        <a:pt x="6121" y="6409"/>
                      </a:lnTo>
                      <a:lnTo>
                        <a:pt x="5833" y="6508"/>
                      </a:lnTo>
                      <a:lnTo>
                        <a:pt x="5520" y="6578"/>
                      </a:lnTo>
                      <a:lnTo>
                        <a:pt x="5150" y="6666"/>
                      </a:lnTo>
                      <a:lnTo>
                        <a:pt x="4769" y="6721"/>
                      </a:lnTo>
                      <a:lnTo>
                        <a:pt x="4337" y="6755"/>
                      </a:lnTo>
                      <a:lnTo>
                        <a:pt x="3922" y="6777"/>
                      </a:lnTo>
                      <a:lnTo>
                        <a:pt x="3471" y="6784"/>
                      </a:lnTo>
                      <a:lnTo>
                        <a:pt x="3036" y="6777"/>
                      </a:lnTo>
                      <a:lnTo>
                        <a:pt x="2615" y="6747"/>
                      </a:lnTo>
                      <a:lnTo>
                        <a:pt x="2212" y="6704"/>
                      </a:lnTo>
                      <a:lnTo>
                        <a:pt x="1833" y="6628"/>
                      </a:lnTo>
                      <a:lnTo>
                        <a:pt x="1483" y="6552"/>
                      </a:lnTo>
                      <a:lnTo>
                        <a:pt x="1170" y="6465"/>
                      </a:lnTo>
                      <a:lnTo>
                        <a:pt x="924" y="6365"/>
                      </a:lnTo>
                      <a:lnTo>
                        <a:pt x="707" y="6224"/>
                      </a:lnTo>
                      <a:lnTo>
                        <a:pt x="577" y="6123"/>
                      </a:lnTo>
                      <a:lnTo>
                        <a:pt x="490" y="6001"/>
                      </a:lnTo>
                      <a:lnTo>
                        <a:pt x="487" y="5867"/>
                      </a:lnTo>
                      <a:lnTo>
                        <a:pt x="487" y="50"/>
                      </a:lnTo>
                      <a:lnTo>
                        <a:pt x="0" y="50"/>
                      </a:lnTo>
                      <a:lnTo>
                        <a:pt x="0" y="20651"/>
                      </a:lnTo>
                      <a:lnTo>
                        <a:pt x="97" y="20788"/>
                      </a:lnTo>
                      <a:lnTo>
                        <a:pt x="227" y="20922"/>
                      </a:lnTo>
                      <a:lnTo>
                        <a:pt x="425" y="21052"/>
                      </a:lnTo>
                      <a:lnTo>
                        <a:pt x="684" y="21165"/>
                      </a:lnTo>
                      <a:lnTo>
                        <a:pt x="998" y="21271"/>
                      </a:lnTo>
                      <a:lnTo>
                        <a:pt x="1353" y="21371"/>
                      </a:lnTo>
                      <a:lnTo>
                        <a:pt x="1732" y="21457"/>
                      </a:lnTo>
                      <a:lnTo>
                        <a:pt x="2161" y="21505"/>
                      </a:lnTo>
                      <a:lnTo>
                        <a:pt x="2604" y="21555"/>
                      </a:lnTo>
                      <a:lnTo>
                        <a:pt x="3064" y="21592"/>
                      </a:lnTo>
                      <a:lnTo>
                        <a:pt x="3550" y="21599"/>
                      </a:lnTo>
                      <a:lnTo>
                        <a:pt x="4010" y="21592"/>
                      </a:lnTo>
                      <a:lnTo>
                        <a:pt x="4464" y="21562"/>
                      </a:lnTo>
                      <a:lnTo>
                        <a:pt x="4933" y="21520"/>
                      </a:lnTo>
                      <a:lnTo>
                        <a:pt x="5342" y="21462"/>
                      </a:lnTo>
                      <a:lnTo>
                        <a:pt x="5746" y="21392"/>
                      </a:lnTo>
                      <a:lnTo>
                        <a:pt x="6101" y="21297"/>
                      </a:lnTo>
                      <a:lnTo>
                        <a:pt x="6426" y="21204"/>
                      </a:lnTo>
                      <a:lnTo>
                        <a:pt x="6680" y="21065"/>
                      </a:lnTo>
                      <a:lnTo>
                        <a:pt x="6892" y="20944"/>
                      </a:lnTo>
                      <a:lnTo>
                        <a:pt x="7033" y="20809"/>
                      </a:lnTo>
                      <a:lnTo>
                        <a:pt x="7273" y="20788"/>
                      </a:lnTo>
                      <a:lnTo>
                        <a:pt x="7422" y="20922"/>
                      </a:lnTo>
                      <a:lnTo>
                        <a:pt x="7620" y="21052"/>
                      </a:lnTo>
                      <a:lnTo>
                        <a:pt x="7883" y="21165"/>
                      </a:lnTo>
                      <a:lnTo>
                        <a:pt x="8185" y="21271"/>
                      </a:lnTo>
                      <a:lnTo>
                        <a:pt x="8540" y="21371"/>
                      </a:lnTo>
                      <a:lnTo>
                        <a:pt x="8938" y="21457"/>
                      </a:lnTo>
                      <a:lnTo>
                        <a:pt x="9345" y="21505"/>
                      </a:lnTo>
                      <a:lnTo>
                        <a:pt x="9796" y="21555"/>
                      </a:lnTo>
                      <a:lnTo>
                        <a:pt x="10243" y="21592"/>
                      </a:lnTo>
                      <a:lnTo>
                        <a:pt x="10708" y="21599"/>
                      </a:lnTo>
                      <a:lnTo>
                        <a:pt x="11193" y="21592"/>
                      </a:lnTo>
                      <a:lnTo>
                        <a:pt x="11651" y="21562"/>
                      </a:lnTo>
                      <a:lnTo>
                        <a:pt x="12107" y="21520"/>
                      </a:lnTo>
                      <a:lnTo>
                        <a:pt x="12529" y="21462"/>
                      </a:lnTo>
                      <a:lnTo>
                        <a:pt x="12926" y="21392"/>
                      </a:lnTo>
                      <a:lnTo>
                        <a:pt x="13265" y="21297"/>
                      </a:lnTo>
                      <a:lnTo>
                        <a:pt x="13601" y="21204"/>
                      </a:lnTo>
                      <a:lnTo>
                        <a:pt x="13860" y="21065"/>
                      </a:lnTo>
                      <a:lnTo>
                        <a:pt x="14086" y="20944"/>
                      </a:lnTo>
                      <a:lnTo>
                        <a:pt x="14231" y="20809"/>
                      </a:lnTo>
                      <a:lnTo>
                        <a:pt x="14456" y="20788"/>
                      </a:lnTo>
                      <a:lnTo>
                        <a:pt x="14608" y="20922"/>
                      </a:lnTo>
                      <a:lnTo>
                        <a:pt x="14784" y="21052"/>
                      </a:lnTo>
                      <a:lnTo>
                        <a:pt x="15058" y="21165"/>
                      </a:lnTo>
                      <a:lnTo>
                        <a:pt x="15371" y="21271"/>
                      </a:lnTo>
                      <a:lnTo>
                        <a:pt x="15735" y="21371"/>
                      </a:lnTo>
                      <a:lnTo>
                        <a:pt x="16127" y="21457"/>
                      </a:lnTo>
                      <a:lnTo>
                        <a:pt x="16523" y="21505"/>
                      </a:lnTo>
                      <a:lnTo>
                        <a:pt x="16971" y="21555"/>
                      </a:lnTo>
                      <a:lnTo>
                        <a:pt x="17417" y="21592"/>
                      </a:lnTo>
                      <a:lnTo>
                        <a:pt x="17914" y="21599"/>
                      </a:lnTo>
                      <a:lnTo>
                        <a:pt x="18391" y="21592"/>
                      </a:lnTo>
                      <a:lnTo>
                        <a:pt x="18855" y="21562"/>
                      </a:lnTo>
                      <a:lnTo>
                        <a:pt x="19304" y="21520"/>
                      </a:lnTo>
                      <a:lnTo>
                        <a:pt x="19737" y="21462"/>
                      </a:lnTo>
                      <a:lnTo>
                        <a:pt x="20118" y="21392"/>
                      </a:lnTo>
                      <a:lnTo>
                        <a:pt x="20464" y="21297"/>
                      </a:lnTo>
                      <a:lnTo>
                        <a:pt x="20787" y="21204"/>
                      </a:lnTo>
                      <a:lnTo>
                        <a:pt x="21048" y="21065"/>
                      </a:lnTo>
                      <a:lnTo>
                        <a:pt x="21253" y="20944"/>
                      </a:lnTo>
                      <a:lnTo>
                        <a:pt x="21414" y="20809"/>
                      </a:lnTo>
                      <a:lnTo>
                        <a:pt x="21511" y="20675"/>
                      </a:lnTo>
                      <a:lnTo>
                        <a:pt x="21548" y="20543"/>
                      </a:lnTo>
                      <a:lnTo>
                        <a:pt x="21548" y="20517"/>
                      </a:lnTo>
                      <a:lnTo>
                        <a:pt x="21599" y="20261"/>
                      </a:lnTo>
                      <a:lnTo>
                        <a:pt x="21599" y="2684"/>
                      </a:lnTo>
                      <a:lnTo>
                        <a:pt x="21093" y="2684"/>
                      </a:lnTo>
                      <a:lnTo>
                        <a:pt x="21093" y="8546"/>
                      </a:lnTo>
                      <a:close/>
                    </a:path>
                  </a:pathLst>
                </a:custGeom>
                <a:solidFill>
                  <a:srgbClr val="70230C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9786" name="AutoShape 24"/>
              <p:cNvSpPr>
                <a:spLocks/>
              </p:cNvSpPr>
              <p:nvPr/>
            </p:nvSpPr>
            <p:spPr bwMode="auto">
              <a:xfrm>
                <a:off x="0" y="442765"/>
                <a:ext cx="491358" cy="127001"/>
              </a:xfrm>
              <a:custGeom>
                <a:avLst/>
                <a:gdLst>
                  <a:gd name="T0" fmla="*/ 5588720 w 21600"/>
                  <a:gd name="T1" fmla="*/ 373365 h 21600"/>
                  <a:gd name="T2" fmla="*/ 5588720 w 21600"/>
                  <a:gd name="T3" fmla="*/ 373365 h 21600"/>
                  <a:gd name="T4" fmla="*/ 5588720 w 21600"/>
                  <a:gd name="T5" fmla="*/ 373365 h 21600"/>
                  <a:gd name="T6" fmla="*/ 5588720 w 21600"/>
                  <a:gd name="T7" fmla="*/ 37336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sz="700" i="1">
                    <a:solidFill>
                      <a:srgbClr val="FFFFFF"/>
                    </a:solidFill>
                    <a:latin typeface="Calibri"/>
                    <a:cs typeface="Calibri"/>
                    <a:sym typeface="Times New Roman" pitchFamily="18" charset="0"/>
                  </a:rPr>
                  <a:t>Library</a:t>
                </a:r>
                <a:endParaRPr lang="en-US" i="1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9611" name="Group 25"/>
            <p:cNvGrpSpPr>
              <a:grpSpLocks/>
            </p:cNvGrpSpPr>
            <p:nvPr/>
          </p:nvGrpSpPr>
          <p:grpSpPr bwMode="auto">
            <a:xfrm>
              <a:off x="2756765" y="187055"/>
              <a:ext cx="1069959" cy="552310"/>
              <a:chOff x="0" y="0"/>
              <a:chExt cx="1069959" cy="552309"/>
            </a:xfrm>
          </p:grpSpPr>
          <p:pic>
            <p:nvPicPr>
              <p:cNvPr id="19783" name="Picture 26" descr="image11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9959" cy="491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784" name="AutoShape 27"/>
              <p:cNvSpPr>
                <a:spLocks/>
              </p:cNvSpPr>
              <p:nvPr/>
            </p:nvSpPr>
            <p:spPr bwMode="auto">
              <a:xfrm>
                <a:off x="9538" y="425308"/>
                <a:ext cx="976916" cy="127001"/>
              </a:xfrm>
              <a:custGeom>
                <a:avLst/>
                <a:gdLst>
                  <a:gd name="T0" fmla="*/ 22091779 w 21600"/>
                  <a:gd name="T1" fmla="*/ 373365 h 21600"/>
                  <a:gd name="T2" fmla="*/ 22091779 w 21600"/>
                  <a:gd name="T3" fmla="*/ 373365 h 21600"/>
                  <a:gd name="T4" fmla="*/ 22091779 w 21600"/>
                  <a:gd name="T5" fmla="*/ 373365 h 21600"/>
                  <a:gd name="T6" fmla="*/ 22091779 w 21600"/>
                  <a:gd name="T7" fmla="*/ 37336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sz="700" i="1">
                    <a:solidFill>
                      <a:srgbClr val="FFFFFF"/>
                    </a:solidFill>
                    <a:latin typeface="Calibri"/>
                    <a:cs typeface="Calibri"/>
                    <a:sym typeface="Times New Roman" pitchFamily="18" charset="0"/>
                  </a:rPr>
                  <a:t>Physical Facilities</a:t>
                </a:r>
                <a:endParaRPr lang="en-US" i="1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9612" name="Group 28"/>
            <p:cNvGrpSpPr>
              <a:grpSpLocks/>
            </p:cNvGrpSpPr>
            <p:nvPr/>
          </p:nvGrpSpPr>
          <p:grpSpPr bwMode="auto">
            <a:xfrm>
              <a:off x="3713844" y="209273"/>
              <a:ext cx="738879" cy="663399"/>
              <a:chOff x="0" y="-1"/>
              <a:chExt cx="738879" cy="663399"/>
            </a:xfrm>
          </p:grpSpPr>
          <p:grpSp>
            <p:nvGrpSpPr>
              <p:cNvPr id="19679" name="Group 29"/>
              <p:cNvGrpSpPr>
                <a:grpSpLocks/>
              </p:cNvGrpSpPr>
              <p:nvPr/>
            </p:nvGrpSpPr>
            <p:grpSpPr bwMode="auto">
              <a:xfrm>
                <a:off x="225755" y="-1"/>
                <a:ext cx="384742" cy="547508"/>
                <a:chOff x="-1" y="0"/>
                <a:chExt cx="384742" cy="547507"/>
              </a:xfrm>
            </p:grpSpPr>
            <p:sp>
              <p:nvSpPr>
                <p:cNvPr id="19681" name="AutoShape 30"/>
                <p:cNvSpPr>
                  <a:spLocks/>
                </p:cNvSpPr>
                <p:nvPr/>
              </p:nvSpPr>
              <p:spPr bwMode="auto">
                <a:xfrm>
                  <a:off x="179447" y="119491"/>
                  <a:ext cx="159206" cy="368499"/>
                </a:xfrm>
                <a:custGeom>
                  <a:avLst/>
                  <a:gdLst>
                    <a:gd name="T0" fmla="*/ 586726 w 21600"/>
                    <a:gd name="T1" fmla="*/ 3143331 h 21600"/>
                    <a:gd name="T2" fmla="*/ 586726 w 21600"/>
                    <a:gd name="T3" fmla="*/ 3143331 h 21600"/>
                    <a:gd name="T4" fmla="*/ 586726 w 21600"/>
                    <a:gd name="T5" fmla="*/ 3143331 h 21600"/>
                    <a:gd name="T6" fmla="*/ 586726 w 21600"/>
                    <a:gd name="T7" fmla="*/ 314333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684" y="9658"/>
                      </a:moveTo>
                      <a:lnTo>
                        <a:pt x="11684" y="17279"/>
                      </a:lnTo>
                      <a:lnTo>
                        <a:pt x="8163" y="21600"/>
                      </a:lnTo>
                      <a:lnTo>
                        <a:pt x="21600" y="21600"/>
                      </a:lnTo>
                      <a:lnTo>
                        <a:pt x="21600" y="3315"/>
                      </a:lnTo>
                      <a:lnTo>
                        <a:pt x="7568" y="0"/>
                      </a:lnTo>
                      <a:lnTo>
                        <a:pt x="0" y="6600"/>
                      </a:lnTo>
                      <a:lnTo>
                        <a:pt x="11684" y="9658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9682" name="Group 31"/>
                <p:cNvGrpSpPr>
                  <a:grpSpLocks/>
                </p:cNvGrpSpPr>
                <p:nvPr/>
              </p:nvGrpSpPr>
              <p:grpSpPr bwMode="auto">
                <a:xfrm>
                  <a:off x="28770" y="277915"/>
                  <a:ext cx="236736" cy="197359"/>
                  <a:chOff x="0" y="0"/>
                  <a:chExt cx="236735" cy="197359"/>
                </a:xfrm>
              </p:grpSpPr>
              <p:grpSp>
                <p:nvGrpSpPr>
                  <p:cNvPr id="1977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0" y="45298"/>
                    <a:ext cx="155062" cy="152061"/>
                    <a:chOff x="0" y="0"/>
                    <a:chExt cx="155062" cy="152060"/>
                  </a:xfrm>
                </p:grpSpPr>
                <p:sp>
                  <p:nvSpPr>
                    <p:cNvPr id="19781" name="AutoShape 33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155062" cy="152060"/>
                    </a:xfrm>
                    <a:custGeom>
                      <a:avLst/>
                      <a:gdLst>
                        <a:gd name="T0" fmla="*/ 556579 w 21600"/>
                        <a:gd name="T1" fmla="*/ 535237 h 21600"/>
                        <a:gd name="T2" fmla="*/ 556579 w 21600"/>
                        <a:gd name="T3" fmla="*/ 535237 h 21600"/>
                        <a:gd name="T4" fmla="*/ 556579 w 21600"/>
                        <a:gd name="T5" fmla="*/ 535237 h 21600"/>
                        <a:gd name="T6" fmla="*/ 556579 w 21600"/>
                        <a:gd name="T7" fmla="*/ 535237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713" y="9988"/>
                          </a:moveTo>
                          <a:lnTo>
                            <a:pt x="11378" y="15473"/>
                          </a:lnTo>
                          <a:lnTo>
                            <a:pt x="10800" y="16638"/>
                          </a:lnTo>
                          <a:lnTo>
                            <a:pt x="12585" y="19144"/>
                          </a:lnTo>
                          <a:lnTo>
                            <a:pt x="16225" y="11120"/>
                          </a:lnTo>
                          <a:lnTo>
                            <a:pt x="16820" y="8039"/>
                          </a:lnTo>
                          <a:lnTo>
                            <a:pt x="15443" y="8944"/>
                          </a:lnTo>
                          <a:lnTo>
                            <a:pt x="3009" y="2452"/>
                          </a:lnTo>
                          <a:lnTo>
                            <a:pt x="4199" y="0"/>
                          </a:lnTo>
                          <a:lnTo>
                            <a:pt x="18623" y="6786"/>
                          </a:lnTo>
                          <a:lnTo>
                            <a:pt x="19201" y="5585"/>
                          </a:lnTo>
                          <a:lnTo>
                            <a:pt x="21600" y="6786"/>
                          </a:lnTo>
                          <a:lnTo>
                            <a:pt x="20409" y="9884"/>
                          </a:lnTo>
                          <a:lnTo>
                            <a:pt x="17399" y="12339"/>
                          </a:lnTo>
                          <a:lnTo>
                            <a:pt x="13164" y="21600"/>
                          </a:lnTo>
                          <a:lnTo>
                            <a:pt x="7210" y="17926"/>
                          </a:lnTo>
                          <a:lnTo>
                            <a:pt x="0" y="11713"/>
                          </a:lnTo>
                          <a:lnTo>
                            <a:pt x="713" y="998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i="1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9782" name="AutoShape 34"/>
                    <p:cNvSpPr>
                      <a:spLocks/>
                    </p:cNvSpPr>
                    <p:nvPr/>
                  </p:nvSpPr>
                  <p:spPr bwMode="auto">
                    <a:xfrm>
                      <a:off x="1219" y="70030"/>
                      <a:ext cx="80705" cy="47503"/>
                    </a:xfrm>
                    <a:custGeom>
                      <a:avLst/>
                      <a:gdLst>
                        <a:gd name="T0" fmla="*/ 150773 w 21600"/>
                        <a:gd name="T1" fmla="*/ 52236 h 21600"/>
                        <a:gd name="T2" fmla="*/ 150773 w 21600"/>
                        <a:gd name="T3" fmla="*/ 52236 h 21600"/>
                        <a:gd name="T4" fmla="*/ 150773 w 21600"/>
                        <a:gd name="T5" fmla="*/ 52236 h 21600"/>
                        <a:gd name="T6" fmla="*/ 150773 w 21600"/>
                        <a:gd name="T7" fmla="*/ 52236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43" y="0"/>
                          </a:moveTo>
                          <a:lnTo>
                            <a:pt x="21600" y="17646"/>
                          </a:lnTo>
                          <a:lnTo>
                            <a:pt x="20422" y="21599"/>
                          </a:lnTo>
                          <a:lnTo>
                            <a:pt x="0" y="4063"/>
                          </a:lnTo>
                          <a:lnTo>
                            <a:pt x="104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i="1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  <p:grpSp>
                <p:nvGrpSpPr>
                  <p:cNvPr id="19777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2923" y="0"/>
                    <a:ext cx="223812" cy="84479"/>
                    <a:chOff x="-1" y="0"/>
                    <a:chExt cx="223813" cy="84479"/>
                  </a:xfrm>
                </p:grpSpPr>
                <p:sp>
                  <p:nvSpPr>
                    <p:cNvPr id="19779" name="AutoShape 3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223812" cy="84479"/>
                    </a:xfrm>
                    <a:custGeom>
                      <a:avLst/>
                      <a:gdLst>
                        <a:gd name="T0" fmla="*/ 1159533 w 21600"/>
                        <a:gd name="T1" fmla="*/ 165203 h 21600"/>
                        <a:gd name="T2" fmla="*/ 1159533 w 21600"/>
                        <a:gd name="T3" fmla="*/ 165203 h 21600"/>
                        <a:gd name="T4" fmla="*/ 1159533 w 21600"/>
                        <a:gd name="T5" fmla="*/ 165203 h 21600"/>
                        <a:gd name="T6" fmla="*/ 1159533 w 21600"/>
                        <a:gd name="T7" fmla="*/ 165203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941" y="0"/>
                          </a:moveTo>
                          <a:lnTo>
                            <a:pt x="13798" y="17161"/>
                          </a:lnTo>
                          <a:lnTo>
                            <a:pt x="21599" y="17161"/>
                          </a:lnTo>
                          <a:lnTo>
                            <a:pt x="21599" y="21600"/>
                          </a:lnTo>
                          <a:lnTo>
                            <a:pt x="12257" y="21600"/>
                          </a:lnTo>
                          <a:lnTo>
                            <a:pt x="0" y="4969"/>
                          </a:lnTo>
                          <a:lnTo>
                            <a:pt x="941" y="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i="1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9780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7" y="15180"/>
                      <a:ext cx="130930" cy="6587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i="1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  <p:sp>
                <p:nvSpPr>
                  <p:cNvPr id="19778" name="AutoShape 38"/>
                  <p:cNvSpPr>
                    <a:spLocks/>
                  </p:cNvSpPr>
                  <p:nvPr/>
                </p:nvSpPr>
                <p:spPr bwMode="auto">
                  <a:xfrm>
                    <a:off x="19262" y="25954"/>
                    <a:ext cx="120685" cy="71495"/>
                  </a:xfrm>
                  <a:custGeom>
                    <a:avLst/>
                    <a:gdLst>
                      <a:gd name="T0" fmla="*/ 337153 w 21600"/>
                      <a:gd name="T1" fmla="*/ 118324 h 21600"/>
                      <a:gd name="T2" fmla="*/ 337153 w 21600"/>
                      <a:gd name="T3" fmla="*/ 118324 h 21600"/>
                      <a:gd name="T4" fmla="*/ 337153 w 21600"/>
                      <a:gd name="T5" fmla="*/ 118324 h 21600"/>
                      <a:gd name="T6" fmla="*/ 337153 w 21600"/>
                      <a:gd name="T7" fmla="*/ 118324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178" y="0"/>
                        </a:moveTo>
                        <a:lnTo>
                          <a:pt x="0" y="4186"/>
                        </a:lnTo>
                        <a:lnTo>
                          <a:pt x="20464" y="21599"/>
                        </a:lnTo>
                        <a:lnTo>
                          <a:pt x="21599" y="17339"/>
                        </a:lnTo>
                        <a:lnTo>
                          <a:pt x="1178" y="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9683" name="Group 39"/>
                <p:cNvGrpSpPr>
                  <a:grpSpLocks/>
                </p:cNvGrpSpPr>
                <p:nvPr/>
              </p:nvGrpSpPr>
              <p:grpSpPr bwMode="auto">
                <a:xfrm>
                  <a:off x="97525" y="0"/>
                  <a:ext cx="180913" cy="297749"/>
                  <a:chOff x="-1" y="0"/>
                  <a:chExt cx="180913" cy="297749"/>
                </a:xfrm>
              </p:grpSpPr>
              <p:sp>
                <p:nvSpPr>
                  <p:cNvPr id="19687" name="AutoShape 40"/>
                  <p:cNvSpPr>
                    <a:spLocks/>
                  </p:cNvSpPr>
                  <p:nvPr/>
                </p:nvSpPr>
                <p:spPr bwMode="auto">
                  <a:xfrm>
                    <a:off x="12922" y="238737"/>
                    <a:ext cx="51934" cy="46282"/>
                  </a:xfrm>
                  <a:custGeom>
                    <a:avLst/>
                    <a:gdLst>
                      <a:gd name="T0" fmla="*/ 62434 w 21600"/>
                      <a:gd name="T1" fmla="*/ 49584 h 21600"/>
                      <a:gd name="T2" fmla="*/ 62434 w 21600"/>
                      <a:gd name="T3" fmla="*/ 49584 h 21600"/>
                      <a:gd name="T4" fmla="*/ 62434 w 21600"/>
                      <a:gd name="T5" fmla="*/ 49584 h 21600"/>
                      <a:gd name="T6" fmla="*/ 62434 w 21600"/>
                      <a:gd name="T7" fmla="*/ 49584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5322" y="0"/>
                        </a:moveTo>
                        <a:lnTo>
                          <a:pt x="0" y="12235"/>
                        </a:lnTo>
                        <a:lnTo>
                          <a:pt x="16527" y="21600"/>
                        </a:lnTo>
                        <a:lnTo>
                          <a:pt x="21599" y="10167"/>
                        </a:lnTo>
                        <a:lnTo>
                          <a:pt x="5322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9688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30232" y="89373"/>
                    <a:ext cx="111908" cy="155971"/>
                    <a:chOff x="0" y="-1"/>
                    <a:chExt cx="111907" cy="155971"/>
                  </a:xfrm>
                </p:grpSpPr>
                <p:sp>
                  <p:nvSpPr>
                    <p:cNvPr id="19774" name="AutoShape 42"/>
                    <p:cNvSpPr>
                      <a:spLocks/>
                    </p:cNvSpPr>
                    <p:nvPr/>
                  </p:nvSpPr>
                  <p:spPr bwMode="auto">
                    <a:xfrm>
                      <a:off x="0" y="-1"/>
                      <a:ext cx="111907" cy="155971"/>
                    </a:xfrm>
                    <a:custGeom>
                      <a:avLst/>
                      <a:gdLst>
                        <a:gd name="T0" fmla="*/ 289891 w 21600"/>
                        <a:gd name="T1" fmla="*/ 563128 h 21600"/>
                        <a:gd name="T2" fmla="*/ 289891 w 21600"/>
                        <a:gd name="T3" fmla="*/ 563128 h 21600"/>
                        <a:gd name="T4" fmla="*/ 289891 w 21600"/>
                        <a:gd name="T5" fmla="*/ 563128 h 21600"/>
                        <a:gd name="T6" fmla="*/ 289891 w 21600"/>
                        <a:gd name="T7" fmla="*/ 563128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2470" y="0"/>
                          </a:moveTo>
                          <a:lnTo>
                            <a:pt x="21600" y="3573"/>
                          </a:lnTo>
                          <a:lnTo>
                            <a:pt x="9175" y="21600"/>
                          </a:lnTo>
                          <a:lnTo>
                            <a:pt x="0" y="17973"/>
                          </a:lnTo>
                          <a:lnTo>
                            <a:pt x="1247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i="1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9775" name="AutoShape 43"/>
                    <p:cNvSpPr>
                      <a:spLocks/>
                    </p:cNvSpPr>
                    <p:nvPr/>
                  </p:nvSpPr>
                  <p:spPr bwMode="auto">
                    <a:xfrm>
                      <a:off x="12921" y="12977"/>
                      <a:ext cx="72897" cy="130023"/>
                    </a:xfrm>
                    <a:custGeom>
                      <a:avLst/>
                      <a:gdLst>
                        <a:gd name="T0" fmla="*/ 123010 w 21600"/>
                        <a:gd name="T1" fmla="*/ 391345 h 21600"/>
                        <a:gd name="T2" fmla="*/ 123010 w 21600"/>
                        <a:gd name="T3" fmla="*/ 391345 h 21600"/>
                        <a:gd name="T4" fmla="*/ 123010 w 21600"/>
                        <a:gd name="T5" fmla="*/ 391345 h 21600"/>
                        <a:gd name="T6" fmla="*/ 123010 w 21600"/>
                        <a:gd name="T7" fmla="*/ 391345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9139" y="0"/>
                          </a:moveTo>
                          <a:lnTo>
                            <a:pt x="0" y="20867"/>
                          </a:lnTo>
                          <a:lnTo>
                            <a:pt x="2568" y="21600"/>
                          </a:lnTo>
                          <a:lnTo>
                            <a:pt x="21599" y="811"/>
                          </a:lnTo>
                          <a:lnTo>
                            <a:pt x="19139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miter lim="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i="1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</p:grpSp>
              <p:grpSp>
                <p:nvGrpSpPr>
                  <p:cNvPr id="19689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86309" y="0"/>
                    <a:ext cx="94603" cy="123899"/>
                    <a:chOff x="0" y="0"/>
                    <a:chExt cx="94602" cy="123899"/>
                  </a:xfrm>
                </p:grpSpPr>
                <p:sp>
                  <p:nvSpPr>
                    <p:cNvPr id="19725" name="AutoShape 45"/>
                    <p:cNvSpPr>
                      <a:spLocks/>
                    </p:cNvSpPr>
                    <p:nvPr/>
                  </p:nvSpPr>
                  <p:spPr bwMode="auto">
                    <a:xfrm>
                      <a:off x="40472" y="12976"/>
                      <a:ext cx="43155" cy="54605"/>
                    </a:xfrm>
                    <a:custGeom>
                      <a:avLst/>
                      <a:gdLst>
                        <a:gd name="T0" fmla="*/ 43111 w 21600"/>
                        <a:gd name="T1" fmla="*/ 69022 h 21600"/>
                        <a:gd name="T2" fmla="*/ 43111 w 21600"/>
                        <a:gd name="T3" fmla="*/ 69022 h 21600"/>
                        <a:gd name="T4" fmla="*/ 43111 w 21600"/>
                        <a:gd name="T5" fmla="*/ 69022 h 21600"/>
                        <a:gd name="T6" fmla="*/ 43111 w 21600"/>
                        <a:gd name="T7" fmla="*/ 69022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922" y="0"/>
                          </a:moveTo>
                          <a:lnTo>
                            <a:pt x="0" y="15835"/>
                          </a:lnTo>
                          <a:lnTo>
                            <a:pt x="12508" y="21600"/>
                          </a:lnTo>
                          <a:lnTo>
                            <a:pt x="21600" y="4260"/>
                          </a:lnTo>
                          <a:lnTo>
                            <a:pt x="10922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i="1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19726" name="AutoShape 46"/>
                    <p:cNvSpPr>
                      <a:spLocks/>
                    </p:cNvSpPr>
                    <p:nvPr/>
                  </p:nvSpPr>
                  <p:spPr bwMode="auto">
                    <a:xfrm>
                      <a:off x="22429" y="66600"/>
                      <a:ext cx="37796" cy="31343"/>
                    </a:xfrm>
                    <a:custGeom>
                      <a:avLst/>
                      <a:gdLst>
                        <a:gd name="T0" fmla="*/ 33068 w 21600"/>
                        <a:gd name="T1" fmla="*/ 22741 h 21600"/>
                        <a:gd name="T2" fmla="*/ 33068 w 21600"/>
                        <a:gd name="T3" fmla="*/ 22741 h 21600"/>
                        <a:gd name="T4" fmla="*/ 33068 w 21600"/>
                        <a:gd name="T5" fmla="*/ 22741 h 21600"/>
                        <a:gd name="T6" fmla="*/ 33068 w 21600"/>
                        <a:gd name="T7" fmla="*/ 22741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4612" y="0"/>
                          </a:moveTo>
                          <a:lnTo>
                            <a:pt x="0" y="9656"/>
                          </a:lnTo>
                          <a:lnTo>
                            <a:pt x="17405" y="21600"/>
                          </a:lnTo>
                          <a:lnTo>
                            <a:pt x="21600" y="11181"/>
                          </a:lnTo>
                          <a:lnTo>
                            <a:pt x="4612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i="1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grpSp>
                  <p:nvGrpSpPr>
                    <p:cNvPr id="19727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71987"/>
                      <a:ext cx="68512" cy="51912"/>
                      <a:chOff x="0" y="0"/>
                      <a:chExt cx="68512" cy="51911"/>
                    </a:xfrm>
                  </p:grpSpPr>
                  <p:sp>
                    <p:nvSpPr>
                      <p:cNvPr id="19761" name="AutoShape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68512" cy="51911"/>
                      </a:xfrm>
                      <a:custGeom>
                        <a:avLst/>
                        <a:gdLst>
                          <a:gd name="T0" fmla="*/ 108655 w 21600"/>
                          <a:gd name="T1" fmla="*/ 62380 h 21600"/>
                          <a:gd name="T2" fmla="*/ 108655 w 21600"/>
                          <a:gd name="T3" fmla="*/ 62380 h 21600"/>
                          <a:gd name="T4" fmla="*/ 108655 w 21600"/>
                          <a:gd name="T5" fmla="*/ 62380 h 21600"/>
                          <a:gd name="T6" fmla="*/ 108655 w 21600"/>
                          <a:gd name="T7" fmla="*/ 6238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679" y="0"/>
                            </a:moveTo>
                            <a:lnTo>
                              <a:pt x="21600" y="14383"/>
                            </a:lnTo>
                            <a:lnTo>
                              <a:pt x="18919" y="21600"/>
                            </a:lnTo>
                            <a:lnTo>
                              <a:pt x="0" y="7216"/>
                            </a:lnTo>
                            <a:lnTo>
                              <a:pt x="2679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grpSp>
                    <p:nvGrpSpPr>
                      <p:cNvPr id="19762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69" y="1957"/>
                        <a:ext cx="62664" cy="48485"/>
                        <a:chOff x="0" y="-1"/>
                        <a:chExt cx="62663" cy="48484"/>
                      </a:xfrm>
                    </p:grpSpPr>
                    <p:sp>
                      <p:nvSpPr>
                        <p:cNvPr id="19763" name="Line 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-1"/>
                          <a:ext cx="8048" cy="1714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64" name="Lin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558" y="4161"/>
                          <a:ext cx="8780" cy="1738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65" name="Lin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4127" y="31585"/>
                          <a:ext cx="8536" cy="1689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66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13" y="1713"/>
                          <a:ext cx="8536" cy="1714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67" name="Lin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3166" y="7835"/>
                          <a:ext cx="8536" cy="171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68" name="Lin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8526" y="16404"/>
                          <a:ext cx="8292" cy="1689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69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0957" y="29137"/>
                          <a:ext cx="8293" cy="1689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70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6812" y="27178"/>
                          <a:ext cx="8537" cy="1689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71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2423" y="24485"/>
                          <a:ext cx="8292" cy="1689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72" name="Lin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7303" y="21056"/>
                          <a:ext cx="8292" cy="1689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73" name="Lin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236" y="11508"/>
                          <a:ext cx="8536" cy="171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728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699" y="46277"/>
                      <a:ext cx="56078" cy="43588"/>
                      <a:chOff x="0" y="-1"/>
                      <a:chExt cx="56078" cy="43589"/>
                    </a:xfrm>
                  </p:grpSpPr>
                  <p:sp>
                    <p:nvSpPr>
                      <p:cNvPr id="19746" name="AutoShape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-1"/>
                        <a:ext cx="56078" cy="43589"/>
                      </a:xfrm>
                      <a:custGeom>
                        <a:avLst/>
                        <a:gdLst>
                          <a:gd name="T0" fmla="*/ 72795 w 21600"/>
                          <a:gd name="T1" fmla="*/ 43983 h 21600"/>
                          <a:gd name="T2" fmla="*/ 72795 w 21600"/>
                          <a:gd name="T3" fmla="*/ 43983 h 21600"/>
                          <a:gd name="T4" fmla="*/ 72795 w 21600"/>
                          <a:gd name="T5" fmla="*/ 43983 h 21600"/>
                          <a:gd name="T6" fmla="*/ 72795 w 21600"/>
                          <a:gd name="T7" fmla="*/ 43983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8348"/>
                            </a:moveTo>
                            <a:lnTo>
                              <a:pt x="18078" y="21599"/>
                            </a:lnTo>
                            <a:lnTo>
                              <a:pt x="21599" y="12885"/>
                            </a:lnTo>
                            <a:lnTo>
                              <a:pt x="3193" y="0"/>
                            </a:lnTo>
                            <a:lnTo>
                              <a:pt x="0" y="8348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grpSp>
                    <p:nvGrpSpPr>
                      <p:cNvPr id="19747" name="Group 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94" y="977"/>
                        <a:ext cx="51448" cy="41385"/>
                        <a:chOff x="-1" y="-1"/>
                        <a:chExt cx="51449" cy="41385"/>
                      </a:xfrm>
                    </p:grpSpPr>
                    <p:sp>
                      <p:nvSpPr>
                        <p:cNvPr id="19748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505" y="11019"/>
                          <a:ext cx="8537" cy="171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49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439" y="1715"/>
                          <a:ext cx="8536" cy="1689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50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329" y="20324"/>
                          <a:ext cx="8292" cy="1714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51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-1" y="-1"/>
                          <a:ext cx="8293" cy="1689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52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608" y="3184"/>
                          <a:ext cx="8536" cy="171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53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141" y="8081"/>
                          <a:ext cx="8536" cy="1689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54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0961" y="22528"/>
                          <a:ext cx="8536" cy="171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55" name="Line 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2912" y="23997"/>
                          <a:ext cx="8536" cy="1738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56" name="Line 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8523" y="21548"/>
                          <a:ext cx="8780" cy="171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57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403" y="18365"/>
                          <a:ext cx="8048" cy="171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58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509" y="5143"/>
                          <a:ext cx="8536" cy="1738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59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600" y="13958"/>
                          <a:ext cx="8293" cy="1738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60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9502" y="16651"/>
                          <a:ext cx="8292" cy="1714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729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053" y="0"/>
                      <a:ext cx="37549" cy="26934"/>
                      <a:chOff x="-1" y="0"/>
                      <a:chExt cx="37550" cy="26934"/>
                    </a:xfrm>
                  </p:grpSpPr>
                  <p:sp>
                    <p:nvSpPr>
                      <p:cNvPr id="19730" name="AutoShape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" y="0"/>
                        <a:ext cx="37550" cy="26934"/>
                      </a:xfrm>
                      <a:custGeom>
                        <a:avLst/>
                        <a:gdLst>
                          <a:gd name="T0" fmla="*/ 32639 w 21600"/>
                          <a:gd name="T1" fmla="*/ 16793 h 21600"/>
                          <a:gd name="T2" fmla="*/ 32639 w 21600"/>
                          <a:gd name="T3" fmla="*/ 16793 h 21600"/>
                          <a:gd name="T4" fmla="*/ 32639 w 21600"/>
                          <a:gd name="T5" fmla="*/ 16793 h 21600"/>
                          <a:gd name="T6" fmla="*/ 32639 w 21600"/>
                          <a:gd name="T7" fmla="*/ 16793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8383"/>
                            </a:moveTo>
                            <a:lnTo>
                              <a:pt x="18382" y="21599"/>
                            </a:lnTo>
                            <a:lnTo>
                              <a:pt x="21599" y="12920"/>
                            </a:lnTo>
                            <a:lnTo>
                              <a:pt x="2934" y="0"/>
                            </a:lnTo>
                            <a:lnTo>
                              <a:pt x="0" y="8383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grpSp>
                    <p:nvGrpSpPr>
                      <p:cNvPr id="19731" name="Group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75" y="490"/>
                        <a:ext cx="35111" cy="25711"/>
                        <a:chOff x="0" y="0"/>
                        <a:chExt cx="35111" cy="25711"/>
                      </a:xfrm>
                    </p:grpSpPr>
                    <p:sp>
                      <p:nvSpPr>
                        <p:cNvPr id="19732" name="Line 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4879" cy="102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33" name="Lin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9988" y="15425"/>
                          <a:ext cx="5123" cy="102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34" name="Lin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219" y="734"/>
                          <a:ext cx="4879" cy="102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35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8524" y="14445"/>
                          <a:ext cx="5367" cy="1053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36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82" y="1469"/>
                          <a:ext cx="5122" cy="1028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37" name="Lin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88" y="2448"/>
                          <a:ext cx="5123" cy="1053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38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062" y="13711"/>
                          <a:ext cx="5366" cy="1004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39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11" y="12731"/>
                          <a:ext cx="5367" cy="102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40" name="Line 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40" y="3428"/>
                          <a:ext cx="5609" cy="102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41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2674" y="11507"/>
                          <a:ext cx="5610" cy="1053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42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021" y="4651"/>
                          <a:ext cx="5123" cy="102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43" name="Line 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992" y="10283"/>
                          <a:ext cx="5366" cy="102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44" name="Line 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2434" y="6365"/>
                          <a:ext cx="4879" cy="1028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  <p:sp>
                      <p:nvSpPr>
                        <p:cNvPr id="19745" name="Line 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091" y="8324"/>
                          <a:ext cx="5366" cy="1004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endParaRPr lang="en-US" i="1">
                            <a:solidFill>
                              <a:srgbClr val="FFFFFF"/>
                            </a:solidFill>
                            <a:latin typeface="Calibri"/>
                            <a:cs typeface="Calibri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969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-1" y="260774"/>
                    <a:ext cx="61197" cy="36975"/>
                    <a:chOff x="0" y="0"/>
                    <a:chExt cx="61196" cy="36975"/>
                  </a:xfrm>
                </p:grpSpPr>
                <p:sp>
                  <p:nvSpPr>
                    <p:cNvPr id="19707" name="AutoShape 9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61196" cy="36975"/>
                    </a:xfrm>
                    <a:custGeom>
                      <a:avLst/>
                      <a:gdLst>
                        <a:gd name="T0" fmla="*/ 86689 w 21600"/>
                        <a:gd name="T1" fmla="*/ 31648 h 21600"/>
                        <a:gd name="T2" fmla="*/ 86689 w 21600"/>
                        <a:gd name="T3" fmla="*/ 31648 h 21600"/>
                        <a:gd name="T4" fmla="*/ 86689 w 21600"/>
                        <a:gd name="T5" fmla="*/ 31648 h 21600"/>
                        <a:gd name="T6" fmla="*/ 86689 w 21600"/>
                        <a:gd name="T7" fmla="*/ 31648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549" y="0"/>
                          </a:moveTo>
                          <a:lnTo>
                            <a:pt x="21599" y="16752"/>
                          </a:lnTo>
                          <a:lnTo>
                            <a:pt x="20136" y="21599"/>
                          </a:lnTo>
                          <a:lnTo>
                            <a:pt x="0" y="4990"/>
                          </a:lnTo>
                          <a:lnTo>
                            <a:pt x="1549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i="1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grpSp>
                  <p:nvGrpSpPr>
                    <p:cNvPr id="19708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8" y="1467"/>
                      <a:ext cx="56811" cy="34530"/>
                      <a:chOff x="-1" y="0"/>
                      <a:chExt cx="56812" cy="34530"/>
                    </a:xfrm>
                  </p:grpSpPr>
                  <p:sp>
                    <p:nvSpPr>
                      <p:cNvPr id="19709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-1" y="0"/>
                        <a:ext cx="4148" cy="8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10" name="Line 9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39" y="1224"/>
                        <a:ext cx="3903" cy="808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11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3151" y="26447"/>
                        <a:ext cx="3660" cy="808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12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77" y="2204"/>
                        <a:ext cx="4147" cy="8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13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290" y="4163"/>
                        <a:ext cx="4147" cy="8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14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2922" y="6368"/>
                        <a:ext cx="4147" cy="832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15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043" y="8570"/>
                        <a:ext cx="3903" cy="8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16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2675" y="11020"/>
                        <a:ext cx="4147" cy="808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17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01" y="25712"/>
                        <a:ext cx="4147" cy="783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18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519" y="24488"/>
                        <a:ext cx="4147" cy="808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19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6569" y="23263"/>
                        <a:ext cx="4147" cy="8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20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4131" y="22039"/>
                        <a:ext cx="3903" cy="832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21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1205" y="20325"/>
                        <a:ext cx="3903" cy="808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22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7059" y="18611"/>
                        <a:ext cx="4148" cy="808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23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671" y="15917"/>
                        <a:ext cx="4147" cy="8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24" name="Line 11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551" y="13468"/>
                        <a:ext cx="3904" cy="8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9691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2922" y="214985"/>
                    <a:ext cx="73143" cy="52892"/>
                    <a:chOff x="-1" y="-1"/>
                    <a:chExt cx="73143" cy="52892"/>
                  </a:xfrm>
                </p:grpSpPr>
                <p:sp>
                  <p:nvSpPr>
                    <p:cNvPr id="19692" name="AutoShape 114"/>
                    <p:cNvSpPr>
                      <a:spLocks/>
                    </p:cNvSpPr>
                    <p:nvPr/>
                  </p:nvSpPr>
                  <p:spPr bwMode="auto">
                    <a:xfrm>
                      <a:off x="-1" y="-1"/>
                      <a:ext cx="73143" cy="52892"/>
                    </a:xfrm>
                    <a:custGeom>
                      <a:avLst/>
                      <a:gdLst>
                        <a:gd name="T0" fmla="*/ 123842 w 21600"/>
                        <a:gd name="T1" fmla="*/ 64758 h 21600"/>
                        <a:gd name="T2" fmla="*/ 123842 w 21600"/>
                        <a:gd name="T3" fmla="*/ 64758 h 21600"/>
                        <a:gd name="T4" fmla="*/ 123842 w 21600"/>
                        <a:gd name="T5" fmla="*/ 64758 h 21600"/>
                        <a:gd name="T6" fmla="*/ 123842 w 21600"/>
                        <a:gd name="T7" fmla="*/ 64758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2560" y="0"/>
                          </a:moveTo>
                          <a:lnTo>
                            <a:pt x="21599" y="14400"/>
                          </a:lnTo>
                          <a:lnTo>
                            <a:pt x="19075" y="21600"/>
                          </a:lnTo>
                          <a:lnTo>
                            <a:pt x="0" y="7049"/>
                          </a:lnTo>
                          <a:lnTo>
                            <a:pt x="256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i="1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grpSp>
                  <p:nvGrpSpPr>
                    <p:cNvPr id="19693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1959"/>
                      <a:ext cx="67538" cy="49464"/>
                      <a:chOff x="0" y="0"/>
                      <a:chExt cx="67538" cy="49463"/>
                    </a:xfrm>
                  </p:grpSpPr>
                  <p:sp>
                    <p:nvSpPr>
                      <p:cNvPr id="19694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558" y="3918"/>
                        <a:ext cx="8536" cy="1689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95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002" y="32077"/>
                        <a:ext cx="8536" cy="1738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96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13" y="1958"/>
                        <a:ext cx="8536" cy="1665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97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2678" y="6611"/>
                        <a:ext cx="8292" cy="1689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98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868" y="13711"/>
                        <a:ext cx="8536" cy="1689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99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6319" y="30606"/>
                        <a:ext cx="8536" cy="1714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00" name="Line 1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2906" y="28893"/>
                        <a:ext cx="8780" cy="1738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01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9249" y="26689"/>
                        <a:ext cx="8536" cy="1714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02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158" y="17874"/>
                        <a:ext cx="8536" cy="1714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03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8773" y="9794"/>
                        <a:ext cx="8292" cy="1714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04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4617" y="24241"/>
                        <a:ext cx="8536" cy="1738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05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740" y="21057"/>
                        <a:ext cx="8536" cy="1714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706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8535" cy="1665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684" name="Group 129"/>
                <p:cNvGrpSpPr>
                  <a:grpSpLocks/>
                </p:cNvGrpSpPr>
                <p:nvPr/>
              </p:nvGrpSpPr>
              <p:grpSpPr bwMode="auto">
                <a:xfrm>
                  <a:off x="-1" y="488004"/>
                  <a:ext cx="384742" cy="59503"/>
                  <a:chOff x="-1" y="-1"/>
                  <a:chExt cx="384742" cy="59504"/>
                </a:xfrm>
              </p:grpSpPr>
              <p:sp>
                <p:nvSpPr>
                  <p:cNvPr id="19685" name="AutoShape 130"/>
                  <p:cNvSpPr>
                    <a:spLocks/>
                  </p:cNvSpPr>
                  <p:nvPr/>
                </p:nvSpPr>
                <p:spPr bwMode="auto">
                  <a:xfrm>
                    <a:off x="0" y="31342"/>
                    <a:ext cx="384741" cy="28161"/>
                  </a:xfrm>
                  <a:custGeom>
                    <a:avLst/>
                    <a:gdLst>
                      <a:gd name="T0" fmla="*/ 3426528 w 21600"/>
                      <a:gd name="T1" fmla="*/ 18358 h 21600"/>
                      <a:gd name="T2" fmla="*/ 3426528 w 21600"/>
                      <a:gd name="T3" fmla="*/ 18358 h 21600"/>
                      <a:gd name="T4" fmla="*/ 3426528 w 21600"/>
                      <a:gd name="T5" fmla="*/ 18358 h 21600"/>
                      <a:gd name="T6" fmla="*/ 3426528 w 21600"/>
                      <a:gd name="T7" fmla="*/ 1835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599" y="0"/>
                        </a:lnTo>
                        <a:lnTo>
                          <a:pt x="21599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686" name="AutoShape 131"/>
                  <p:cNvSpPr>
                    <a:spLocks/>
                  </p:cNvSpPr>
                  <p:nvPr/>
                </p:nvSpPr>
                <p:spPr bwMode="auto">
                  <a:xfrm>
                    <a:off x="28770" y="-1"/>
                    <a:ext cx="326941" cy="30365"/>
                  </a:xfrm>
                  <a:custGeom>
                    <a:avLst/>
                    <a:gdLst>
                      <a:gd name="T0" fmla="*/ 2474323 w 21600"/>
                      <a:gd name="T1" fmla="*/ 21344 h 21600"/>
                      <a:gd name="T2" fmla="*/ 2474323 w 21600"/>
                      <a:gd name="T3" fmla="*/ 21344 h 21600"/>
                      <a:gd name="T4" fmla="*/ 2474323 w 21600"/>
                      <a:gd name="T5" fmla="*/ 21344 h 21600"/>
                      <a:gd name="T6" fmla="*/ 2474323 w 21600"/>
                      <a:gd name="T7" fmla="*/ 21344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sp>
            <p:nvSpPr>
              <p:cNvPr id="19680" name="AutoShape 132"/>
              <p:cNvSpPr>
                <a:spLocks/>
              </p:cNvSpPr>
              <p:nvPr/>
            </p:nvSpPr>
            <p:spPr bwMode="auto">
              <a:xfrm>
                <a:off x="0" y="536397"/>
                <a:ext cx="738879" cy="127001"/>
              </a:xfrm>
              <a:custGeom>
                <a:avLst/>
                <a:gdLst>
                  <a:gd name="T0" fmla="*/ 12637567 w 21600"/>
                  <a:gd name="T1" fmla="*/ 373365 h 21600"/>
                  <a:gd name="T2" fmla="*/ 12637567 w 21600"/>
                  <a:gd name="T3" fmla="*/ 373365 h 21600"/>
                  <a:gd name="T4" fmla="*/ 12637567 w 21600"/>
                  <a:gd name="T5" fmla="*/ 373365 h 21600"/>
                  <a:gd name="T6" fmla="*/ 12637567 w 21600"/>
                  <a:gd name="T7" fmla="*/ 37336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sz="700" i="1">
                    <a:solidFill>
                      <a:srgbClr val="FFFFFF"/>
                    </a:solidFill>
                    <a:latin typeface="Calibri"/>
                    <a:cs typeface="Calibri"/>
                    <a:sym typeface="Times New Roman" pitchFamily="18" charset="0"/>
                  </a:rPr>
                  <a:t>Laboratories</a:t>
                </a:r>
                <a:endParaRPr lang="en-US" i="1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9613" name="Group 133"/>
            <p:cNvGrpSpPr>
              <a:grpSpLocks/>
            </p:cNvGrpSpPr>
            <p:nvPr/>
          </p:nvGrpSpPr>
          <p:grpSpPr bwMode="auto">
            <a:xfrm>
              <a:off x="1813088" y="0"/>
              <a:ext cx="911172" cy="735916"/>
              <a:chOff x="-1" y="0"/>
              <a:chExt cx="911172" cy="735916"/>
            </a:xfrm>
          </p:grpSpPr>
          <p:grpSp>
            <p:nvGrpSpPr>
              <p:cNvPr id="19636" name="Group 134"/>
              <p:cNvGrpSpPr>
                <a:grpSpLocks/>
              </p:cNvGrpSpPr>
              <p:nvPr/>
            </p:nvGrpSpPr>
            <p:grpSpPr bwMode="auto">
              <a:xfrm>
                <a:off x="-1" y="0"/>
                <a:ext cx="911172" cy="735916"/>
                <a:chOff x="-1" y="0"/>
                <a:chExt cx="911172" cy="735916"/>
              </a:xfrm>
            </p:grpSpPr>
            <p:grpSp>
              <p:nvGrpSpPr>
                <p:cNvPr id="19638" name="Group 135"/>
                <p:cNvGrpSpPr>
                  <a:grpSpLocks/>
                </p:cNvGrpSpPr>
                <p:nvPr/>
              </p:nvGrpSpPr>
              <p:grpSpPr bwMode="auto">
                <a:xfrm>
                  <a:off x="-1" y="0"/>
                  <a:ext cx="911172" cy="735916"/>
                  <a:chOff x="-1" y="0"/>
                  <a:chExt cx="911172" cy="735916"/>
                </a:xfrm>
              </p:grpSpPr>
              <p:grpSp>
                <p:nvGrpSpPr>
                  <p:cNvPr id="19640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-1" y="0"/>
                    <a:ext cx="911172" cy="735916"/>
                    <a:chOff x="-1" y="0"/>
                    <a:chExt cx="911172" cy="735916"/>
                  </a:xfrm>
                </p:grpSpPr>
                <p:grpSp>
                  <p:nvGrpSpPr>
                    <p:cNvPr id="19657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" y="-1"/>
                      <a:ext cx="911172" cy="735917"/>
                      <a:chOff x="-1" y="-1"/>
                      <a:chExt cx="911172" cy="735917"/>
                    </a:xfrm>
                  </p:grpSpPr>
                  <p:sp>
                    <p:nvSpPr>
                      <p:cNvPr id="19661" name="AutoShape 138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29538" y="277063"/>
                        <a:ext cx="794883" cy="313468"/>
                      </a:xfrm>
                      <a:custGeom>
                        <a:avLst/>
                        <a:gdLst>
                          <a:gd name="T0" fmla="*/ 14625921 w 21600"/>
                          <a:gd name="T1" fmla="*/ 2274588 h 21600"/>
                          <a:gd name="T2" fmla="*/ 14625921 w 21600"/>
                          <a:gd name="T3" fmla="*/ 2274588 h 21600"/>
                          <a:gd name="T4" fmla="*/ 14625921 w 21600"/>
                          <a:gd name="T5" fmla="*/ 2274588 h 21600"/>
                          <a:gd name="T6" fmla="*/ 14625921 w 21600"/>
                          <a:gd name="T7" fmla="*/ 227458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3"/>
                            </a:moveTo>
                            <a:lnTo>
                              <a:pt x="7922" y="21599"/>
                            </a:lnTo>
                            <a:lnTo>
                              <a:pt x="9178" y="19823"/>
                            </a:lnTo>
                            <a:lnTo>
                              <a:pt x="10360" y="18151"/>
                            </a:lnTo>
                            <a:lnTo>
                              <a:pt x="11498" y="16631"/>
                            </a:lnTo>
                            <a:lnTo>
                              <a:pt x="12784" y="15013"/>
                            </a:lnTo>
                            <a:lnTo>
                              <a:pt x="13726" y="13858"/>
                            </a:lnTo>
                            <a:lnTo>
                              <a:pt x="15051" y="12398"/>
                            </a:lnTo>
                            <a:lnTo>
                              <a:pt x="16425" y="10879"/>
                            </a:lnTo>
                            <a:lnTo>
                              <a:pt x="17564" y="9562"/>
                            </a:lnTo>
                            <a:lnTo>
                              <a:pt x="18604" y="8467"/>
                            </a:lnTo>
                            <a:lnTo>
                              <a:pt x="19608" y="7453"/>
                            </a:lnTo>
                            <a:lnTo>
                              <a:pt x="20598" y="6433"/>
                            </a:lnTo>
                            <a:lnTo>
                              <a:pt x="21599" y="5481"/>
                            </a:lnTo>
                            <a:lnTo>
                              <a:pt x="14475" y="0"/>
                            </a:lnTo>
                            <a:lnTo>
                              <a:pt x="13301" y="1058"/>
                            </a:lnTo>
                            <a:lnTo>
                              <a:pt x="12115" y="2215"/>
                            </a:lnTo>
                            <a:lnTo>
                              <a:pt x="11212" y="3160"/>
                            </a:lnTo>
                            <a:lnTo>
                              <a:pt x="10271" y="4324"/>
                            </a:lnTo>
                            <a:lnTo>
                              <a:pt x="9267" y="5556"/>
                            </a:lnTo>
                            <a:lnTo>
                              <a:pt x="8276" y="6872"/>
                            </a:lnTo>
                            <a:lnTo>
                              <a:pt x="6715" y="8330"/>
                            </a:lnTo>
                            <a:lnTo>
                              <a:pt x="5340" y="9638"/>
                            </a:lnTo>
                            <a:lnTo>
                              <a:pt x="4054" y="10803"/>
                            </a:lnTo>
                            <a:lnTo>
                              <a:pt x="2631" y="12337"/>
                            </a:lnTo>
                            <a:lnTo>
                              <a:pt x="1354" y="13782"/>
                            </a:lnTo>
                            <a:lnTo>
                              <a:pt x="0" y="15513"/>
                            </a:lnTo>
                            <a:close/>
                          </a:path>
                        </a:pathLst>
                      </a:custGeom>
                      <a:solidFill>
                        <a:srgbClr val="7FFFD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62" name="AutoShape 139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32862" y="269412"/>
                        <a:ext cx="794883" cy="313468"/>
                      </a:xfrm>
                      <a:custGeom>
                        <a:avLst/>
                        <a:gdLst>
                          <a:gd name="T0" fmla="*/ 14625921 w 21600"/>
                          <a:gd name="T1" fmla="*/ 2274588 h 21600"/>
                          <a:gd name="T2" fmla="*/ 14625921 w 21600"/>
                          <a:gd name="T3" fmla="*/ 2274588 h 21600"/>
                          <a:gd name="T4" fmla="*/ 14625921 w 21600"/>
                          <a:gd name="T5" fmla="*/ 2274588 h 21600"/>
                          <a:gd name="T6" fmla="*/ 14625921 w 21600"/>
                          <a:gd name="T7" fmla="*/ 227458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20"/>
                            </a:moveTo>
                            <a:lnTo>
                              <a:pt x="7922" y="21599"/>
                            </a:lnTo>
                            <a:lnTo>
                              <a:pt x="9178" y="19808"/>
                            </a:lnTo>
                            <a:lnTo>
                              <a:pt x="10360" y="18136"/>
                            </a:lnTo>
                            <a:lnTo>
                              <a:pt x="11498" y="16616"/>
                            </a:lnTo>
                            <a:lnTo>
                              <a:pt x="12784" y="15022"/>
                            </a:lnTo>
                            <a:lnTo>
                              <a:pt x="13726" y="13843"/>
                            </a:lnTo>
                            <a:lnTo>
                              <a:pt x="15051" y="12398"/>
                            </a:lnTo>
                            <a:lnTo>
                              <a:pt x="16425" y="10864"/>
                            </a:lnTo>
                            <a:lnTo>
                              <a:pt x="17564" y="9556"/>
                            </a:lnTo>
                            <a:lnTo>
                              <a:pt x="18604" y="8467"/>
                            </a:lnTo>
                            <a:lnTo>
                              <a:pt x="19608" y="7445"/>
                            </a:lnTo>
                            <a:lnTo>
                              <a:pt x="20598" y="6433"/>
                            </a:lnTo>
                            <a:lnTo>
                              <a:pt x="21599" y="5472"/>
                            </a:lnTo>
                            <a:lnTo>
                              <a:pt x="14475" y="0"/>
                            </a:lnTo>
                            <a:lnTo>
                              <a:pt x="13301" y="1043"/>
                            </a:lnTo>
                            <a:lnTo>
                              <a:pt x="12115" y="2200"/>
                            </a:lnTo>
                            <a:lnTo>
                              <a:pt x="11212" y="3152"/>
                            </a:lnTo>
                            <a:lnTo>
                              <a:pt x="10271" y="4309"/>
                            </a:lnTo>
                            <a:lnTo>
                              <a:pt x="9267" y="5564"/>
                            </a:lnTo>
                            <a:lnTo>
                              <a:pt x="8276" y="6872"/>
                            </a:lnTo>
                            <a:lnTo>
                              <a:pt x="6715" y="8316"/>
                            </a:lnTo>
                            <a:lnTo>
                              <a:pt x="5340" y="9624"/>
                            </a:lnTo>
                            <a:lnTo>
                              <a:pt x="4054" y="10788"/>
                            </a:lnTo>
                            <a:lnTo>
                              <a:pt x="2631" y="12322"/>
                            </a:lnTo>
                            <a:lnTo>
                              <a:pt x="1354" y="13766"/>
                            </a:lnTo>
                            <a:lnTo>
                              <a:pt x="0" y="15520"/>
                            </a:lnTo>
                            <a:close/>
                          </a:path>
                        </a:pathLst>
                      </a:custGeom>
                      <a:solidFill>
                        <a:srgbClr val="DFFFF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63" name="AutoShape 140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36274" y="261559"/>
                        <a:ext cx="794882" cy="313468"/>
                      </a:xfrm>
                      <a:custGeom>
                        <a:avLst/>
                        <a:gdLst>
                          <a:gd name="T0" fmla="*/ 14625866 w 21600"/>
                          <a:gd name="T1" fmla="*/ 2274588 h 21600"/>
                          <a:gd name="T2" fmla="*/ 14625866 w 21600"/>
                          <a:gd name="T3" fmla="*/ 2274588 h 21600"/>
                          <a:gd name="T4" fmla="*/ 14625866 w 21600"/>
                          <a:gd name="T5" fmla="*/ 2274588 h 21600"/>
                          <a:gd name="T6" fmla="*/ 14625866 w 21600"/>
                          <a:gd name="T7" fmla="*/ 227458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3"/>
                            </a:moveTo>
                            <a:lnTo>
                              <a:pt x="7922" y="21599"/>
                            </a:lnTo>
                            <a:lnTo>
                              <a:pt x="9179" y="19823"/>
                            </a:lnTo>
                            <a:lnTo>
                              <a:pt x="10361" y="18144"/>
                            </a:lnTo>
                            <a:lnTo>
                              <a:pt x="11499" y="16609"/>
                            </a:lnTo>
                            <a:lnTo>
                              <a:pt x="12785" y="15013"/>
                            </a:lnTo>
                            <a:lnTo>
                              <a:pt x="13726" y="13858"/>
                            </a:lnTo>
                            <a:lnTo>
                              <a:pt x="15052" y="12390"/>
                            </a:lnTo>
                            <a:lnTo>
                              <a:pt x="16426" y="10871"/>
                            </a:lnTo>
                            <a:lnTo>
                              <a:pt x="17564" y="9562"/>
                            </a:lnTo>
                            <a:lnTo>
                              <a:pt x="18604" y="8459"/>
                            </a:lnTo>
                            <a:lnTo>
                              <a:pt x="19609" y="7453"/>
                            </a:lnTo>
                            <a:lnTo>
                              <a:pt x="20598" y="6425"/>
                            </a:lnTo>
                            <a:lnTo>
                              <a:pt x="21600" y="5466"/>
                            </a:lnTo>
                            <a:lnTo>
                              <a:pt x="14474" y="0"/>
                            </a:lnTo>
                            <a:lnTo>
                              <a:pt x="13301" y="1035"/>
                            </a:lnTo>
                            <a:lnTo>
                              <a:pt x="12115" y="2215"/>
                            </a:lnTo>
                            <a:lnTo>
                              <a:pt x="11213" y="3160"/>
                            </a:lnTo>
                            <a:lnTo>
                              <a:pt x="10272" y="4315"/>
                            </a:lnTo>
                            <a:lnTo>
                              <a:pt x="9267" y="5556"/>
                            </a:lnTo>
                            <a:lnTo>
                              <a:pt x="8277" y="6864"/>
                            </a:lnTo>
                            <a:lnTo>
                              <a:pt x="6715" y="8322"/>
                            </a:lnTo>
                            <a:lnTo>
                              <a:pt x="5340" y="9624"/>
                            </a:lnTo>
                            <a:lnTo>
                              <a:pt x="4054" y="10796"/>
                            </a:lnTo>
                            <a:lnTo>
                              <a:pt x="2631" y="12314"/>
                            </a:lnTo>
                            <a:lnTo>
                              <a:pt x="1354" y="13782"/>
                            </a:lnTo>
                            <a:lnTo>
                              <a:pt x="0" y="15513"/>
                            </a:lnTo>
                            <a:close/>
                          </a:path>
                        </a:pathLst>
                      </a:custGeom>
                      <a:solidFill>
                        <a:srgbClr val="7FFFD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64" name="AutoShape 141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39551" y="253899"/>
                        <a:ext cx="794883" cy="313702"/>
                      </a:xfrm>
                      <a:custGeom>
                        <a:avLst/>
                        <a:gdLst>
                          <a:gd name="T0" fmla="*/ 14625921 w 21600"/>
                          <a:gd name="T1" fmla="*/ 2277985 h 21600"/>
                          <a:gd name="T2" fmla="*/ 14625921 w 21600"/>
                          <a:gd name="T3" fmla="*/ 2277985 h 21600"/>
                          <a:gd name="T4" fmla="*/ 14625921 w 21600"/>
                          <a:gd name="T5" fmla="*/ 2277985 h 21600"/>
                          <a:gd name="T6" fmla="*/ 14625921 w 21600"/>
                          <a:gd name="T7" fmla="*/ 2277985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498"/>
                            </a:moveTo>
                            <a:lnTo>
                              <a:pt x="7922" y="21600"/>
                            </a:lnTo>
                            <a:lnTo>
                              <a:pt x="9178" y="19808"/>
                            </a:lnTo>
                            <a:lnTo>
                              <a:pt x="10360" y="18136"/>
                            </a:lnTo>
                            <a:lnTo>
                              <a:pt x="11498" y="16617"/>
                            </a:lnTo>
                            <a:lnTo>
                              <a:pt x="12784" y="14998"/>
                            </a:lnTo>
                            <a:lnTo>
                              <a:pt x="13726" y="13843"/>
                            </a:lnTo>
                            <a:lnTo>
                              <a:pt x="15051" y="12383"/>
                            </a:lnTo>
                            <a:lnTo>
                              <a:pt x="16425" y="10856"/>
                            </a:lnTo>
                            <a:lnTo>
                              <a:pt x="17564" y="9546"/>
                            </a:lnTo>
                            <a:lnTo>
                              <a:pt x="18604" y="8465"/>
                            </a:lnTo>
                            <a:lnTo>
                              <a:pt x="19608" y="7437"/>
                            </a:lnTo>
                            <a:lnTo>
                              <a:pt x="20598" y="6416"/>
                            </a:lnTo>
                            <a:lnTo>
                              <a:pt x="21599" y="5464"/>
                            </a:lnTo>
                            <a:lnTo>
                              <a:pt x="14475" y="0"/>
                            </a:lnTo>
                            <a:lnTo>
                              <a:pt x="13301" y="1033"/>
                            </a:lnTo>
                            <a:lnTo>
                              <a:pt x="12115" y="2198"/>
                            </a:lnTo>
                            <a:lnTo>
                              <a:pt x="11212" y="3143"/>
                            </a:lnTo>
                            <a:lnTo>
                              <a:pt x="10271" y="4307"/>
                            </a:lnTo>
                            <a:lnTo>
                              <a:pt x="9267" y="5539"/>
                            </a:lnTo>
                            <a:lnTo>
                              <a:pt x="8276" y="6847"/>
                            </a:lnTo>
                            <a:lnTo>
                              <a:pt x="6715" y="8314"/>
                            </a:lnTo>
                            <a:lnTo>
                              <a:pt x="5340" y="9623"/>
                            </a:lnTo>
                            <a:lnTo>
                              <a:pt x="4054" y="10780"/>
                            </a:lnTo>
                            <a:lnTo>
                              <a:pt x="2631" y="12323"/>
                            </a:lnTo>
                            <a:lnTo>
                              <a:pt x="1354" y="13767"/>
                            </a:lnTo>
                            <a:lnTo>
                              <a:pt x="0" y="15498"/>
                            </a:lnTo>
                            <a:close/>
                          </a:path>
                        </a:pathLst>
                      </a:custGeom>
                      <a:solidFill>
                        <a:srgbClr val="DFFFF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65" name="AutoShape 142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42964" y="246047"/>
                        <a:ext cx="794882" cy="313701"/>
                      </a:xfrm>
                      <a:custGeom>
                        <a:avLst/>
                        <a:gdLst>
                          <a:gd name="T0" fmla="*/ 14625866 w 21600"/>
                          <a:gd name="T1" fmla="*/ 2277978 h 21600"/>
                          <a:gd name="T2" fmla="*/ 14625866 w 21600"/>
                          <a:gd name="T3" fmla="*/ 2277978 h 21600"/>
                          <a:gd name="T4" fmla="*/ 14625866 w 21600"/>
                          <a:gd name="T5" fmla="*/ 2277978 h 21600"/>
                          <a:gd name="T6" fmla="*/ 14625866 w 21600"/>
                          <a:gd name="T7" fmla="*/ 227797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3"/>
                            </a:moveTo>
                            <a:lnTo>
                              <a:pt x="7922" y="21600"/>
                            </a:lnTo>
                            <a:lnTo>
                              <a:pt x="9179" y="19822"/>
                            </a:lnTo>
                            <a:lnTo>
                              <a:pt x="10361" y="18136"/>
                            </a:lnTo>
                            <a:lnTo>
                              <a:pt x="11499" y="16617"/>
                            </a:lnTo>
                            <a:lnTo>
                              <a:pt x="12785" y="15021"/>
                            </a:lnTo>
                            <a:lnTo>
                              <a:pt x="13726" y="13843"/>
                            </a:lnTo>
                            <a:lnTo>
                              <a:pt x="15052" y="12399"/>
                            </a:lnTo>
                            <a:lnTo>
                              <a:pt x="16426" y="10863"/>
                            </a:lnTo>
                            <a:lnTo>
                              <a:pt x="17564" y="9546"/>
                            </a:lnTo>
                            <a:lnTo>
                              <a:pt x="18604" y="8465"/>
                            </a:lnTo>
                            <a:lnTo>
                              <a:pt x="19609" y="7437"/>
                            </a:lnTo>
                            <a:lnTo>
                              <a:pt x="20598" y="6431"/>
                            </a:lnTo>
                            <a:lnTo>
                              <a:pt x="21600" y="5464"/>
                            </a:lnTo>
                            <a:lnTo>
                              <a:pt x="14474" y="0"/>
                            </a:lnTo>
                            <a:lnTo>
                              <a:pt x="13301" y="1041"/>
                            </a:lnTo>
                            <a:lnTo>
                              <a:pt x="12115" y="2198"/>
                            </a:lnTo>
                            <a:lnTo>
                              <a:pt x="11213" y="3150"/>
                            </a:lnTo>
                            <a:lnTo>
                              <a:pt x="10272" y="4322"/>
                            </a:lnTo>
                            <a:lnTo>
                              <a:pt x="9267" y="5554"/>
                            </a:lnTo>
                            <a:lnTo>
                              <a:pt x="8277" y="6870"/>
                            </a:lnTo>
                            <a:lnTo>
                              <a:pt x="6715" y="8314"/>
                            </a:lnTo>
                            <a:lnTo>
                              <a:pt x="5340" y="9623"/>
                            </a:lnTo>
                            <a:lnTo>
                              <a:pt x="4054" y="10787"/>
                            </a:lnTo>
                            <a:lnTo>
                              <a:pt x="2631" y="12323"/>
                            </a:lnTo>
                            <a:lnTo>
                              <a:pt x="1354" y="13782"/>
                            </a:lnTo>
                            <a:lnTo>
                              <a:pt x="0" y="15513"/>
                            </a:lnTo>
                            <a:close/>
                          </a:path>
                        </a:pathLst>
                      </a:custGeom>
                      <a:solidFill>
                        <a:srgbClr val="7FFFD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66" name="AutoShape 143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46375" y="238195"/>
                        <a:ext cx="794883" cy="313701"/>
                      </a:xfrm>
                      <a:custGeom>
                        <a:avLst/>
                        <a:gdLst>
                          <a:gd name="T0" fmla="*/ 14625921 w 21600"/>
                          <a:gd name="T1" fmla="*/ 2277978 h 21600"/>
                          <a:gd name="T2" fmla="*/ 14625921 w 21600"/>
                          <a:gd name="T3" fmla="*/ 2277978 h 21600"/>
                          <a:gd name="T4" fmla="*/ 14625921 w 21600"/>
                          <a:gd name="T5" fmla="*/ 2277978 h 21600"/>
                          <a:gd name="T6" fmla="*/ 14625921 w 21600"/>
                          <a:gd name="T7" fmla="*/ 227797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3"/>
                            </a:moveTo>
                            <a:lnTo>
                              <a:pt x="7922" y="21600"/>
                            </a:lnTo>
                            <a:lnTo>
                              <a:pt x="9178" y="19822"/>
                            </a:lnTo>
                            <a:lnTo>
                              <a:pt x="10360" y="18144"/>
                            </a:lnTo>
                            <a:lnTo>
                              <a:pt x="11498" y="16609"/>
                            </a:lnTo>
                            <a:lnTo>
                              <a:pt x="12784" y="15013"/>
                            </a:lnTo>
                            <a:lnTo>
                              <a:pt x="13726" y="13857"/>
                            </a:lnTo>
                            <a:lnTo>
                              <a:pt x="15051" y="12390"/>
                            </a:lnTo>
                            <a:lnTo>
                              <a:pt x="16425" y="10870"/>
                            </a:lnTo>
                            <a:lnTo>
                              <a:pt x="17564" y="9562"/>
                            </a:lnTo>
                            <a:lnTo>
                              <a:pt x="18604" y="8459"/>
                            </a:lnTo>
                            <a:lnTo>
                              <a:pt x="19608" y="7452"/>
                            </a:lnTo>
                            <a:lnTo>
                              <a:pt x="20598" y="6424"/>
                            </a:lnTo>
                            <a:lnTo>
                              <a:pt x="21599" y="5464"/>
                            </a:lnTo>
                            <a:lnTo>
                              <a:pt x="14475" y="0"/>
                            </a:lnTo>
                            <a:lnTo>
                              <a:pt x="13301" y="1048"/>
                            </a:lnTo>
                            <a:lnTo>
                              <a:pt x="12115" y="2205"/>
                            </a:lnTo>
                            <a:lnTo>
                              <a:pt x="11212" y="3158"/>
                            </a:lnTo>
                            <a:lnTo>
                              <a:pt x="10271" y="4314"/>
                            </a:lnTo>
                            <a:lnTo>
                              <a:pt x="9267" y="5554"/>
                            </a:lnTo>
                            <a:lnTo>
                              <a:pt x="8276" y="6862"/>
                            </a:lnTo>
                            <a:lnTo>
                              <a:pt x="6715" y="8321"/>
                            </a:lnTo>
                            <a:lnTo>
                              <a:pt x="5340" y="9637"/>
                            </a:lnTo>
                            <a:lnTo>
                              <a:pt x="4054" y="10794"/>
                            </a:lnTo>
                            <a:lnTo>
                              <a:pt x="2631" y="12314"/>
                            </a:lnTo>
                            <a:lnTo>
                              <a:pt x="1354" y="13782"/>
                            </a:lnTo>
                            <a:lnTo>
                              <a:pt x="0" y="15513"/>
                            </a:lnTo>
                            <a:close/>
                          </a:path>
                        </a:pathLst>
                      </a:custGeom>
                      <a:solidFill>
                        <a:srgbClr val="DFFFF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67" name="AutoShape 144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49699" y="230543"/>
                        <a:ext cx="794883" cy="313702"/>
                      </a:xfrm>
                      <a:custGeom>
                        <a:avLst/>
                        <a:gdLst>
                          <a:gd name="T0" fmla="*/ 14625921 w 21600"/>
                          <a:gd name="T1" fmla="*/ 2277985 h 21600"/>
                          <a:gd name="T2" fmla="*/ 14625921 w 21600"/>
                          <a:gd name="T3" fmla="*/ 2277985 h 21600"/>
                          <a:gd name="T4" fmla="*/ 14625921 w 21600"/>
                          <a:gd name="T5" fmla="*/ 2277985 h 21600"/>
                          <a:gd name="T6" fmla="*/ 14625921 w 21600"/>
                          <a:gd name="T7" fmla="*/ 2277985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498"/>
                            </a:moveTo>
                            <a:lnTo>
                              <a:pt x="7922" y="21600"/>
                            </a:lnTo>
                            <a:lnTo>
                              <a:pt x="9178" y="19808"/>
                            </a:lnTo>
                            <a:lnTo>
                              <a:pt x="10360" y="18136"/>
                            </a:lnTo>
                            <a:lnTo>
                              <a:pt x="11498" y="16609"/>
                            </a:lnTo>
                            <a:lnTo>
                              <a:pt x="12784" y="14998"/>
                            </a:lnTo>
                            <a:lnTo>
                              <a:pt x="13726" y="13843"/>
                            </a:lnTo>
                            <a:lnTo>
                              <a:pt x="15051" y="12383"/>
                            </a:lnTo>
                            <a:lnTo>
                              <a:pt x="16425" y="10856"/>
                            </a:lnTo>
                            <a:lnTo>
                              <a:pt x="17564" y="9546"/>
                            </a:lnTo>
                            <a:lnTo>
                              <a:pt x="18604" y="8465"/>
                            </a:lnTo>
                            <a:lnTo>
                              <a:pt x="19608" y="7437"/>
                            </a:lnTo>
                            <a:lnTo>
                              <a:pt x="20598" y="6416"/>
                            </a:lnTo>
                            <a:lnTo>
                              <a:pt x="21599" y="5464"/>
                            </a:lnTo>
                            <a:lnTo>
                              <a:pt x="14475" y="0"/>
                            </a:lnTo>
                            <a:lnTo>
                              <a:pt x="13301" y="1033"/>
                            </a:lnTo>
                            <a:lnTo>
                              <a:pt x="12115" y="2198"/>
                            </a:lnTo>
                            <a:lnTo>
                              <a:pt x="11212" y="3143"/>
                            </a:lnTo>
                            <a:lnTo>
                              <a:pt x="10271" y="4307"/>
                            </a:lnTo>
                            <a:lnTo>
                              <a:pt x="9267" y="5539"/>
                            </a:lnTo>
                            <a:lnTo>
                              <a:pt x="8276" y="6847"/>
                            </a:lnTo>
                            <a:lnTo>
                              <a:pt x="6715" y="8314"/>
                            </a:lnTo>
                            <a:lnTo>
                              <a:pt x="5340" y="9623"/>
                            </a:lnTo>
                            <a:lnTo>
                              <a:pt x="4054" y="10780"/>
                            </a:lnTo>
                            <a:lnTo>
                              <a:pt x="2631" y="12323"/>
                            </a:lnTo>
                            <a:lnTo>
                              <a:pt x="1354" y="13767"/>
                            </a:lnTo>
                            <a:lnTo>
                              <a:pt x="0" y="15498"/>
                            </a:lnTo>
                            <a:close/>
                          </a:path>
                        </a:pathLst>
                      </a:custGeom>
                      <a:solidFill>
                        <a:srgbClr val="7FFFD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68" name="AutoShape 145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53070" y="222902"/>
                        <a:ext cx="794882" cy="313468"/>
                      </a:xfrm>
                      <a:custGeom>
                        <a:avLst/>
                        <a:gdLst>
                          <a:gd name="T0" fmla="*/ 14625866 w 21600"/>
                          <a:gd name="T1" fmla="*/ 2274588 h 21600"/>
                          <a:gd name="T2" fmla="*/ 14625866 w 21600"/>
                          <a:gd name="T3" fmla="*/ 2274588 h 21600"/>
                          <a:gd name="T4" fmla="*/ 14625866 w 21600"/>
                          <a:gd name="T5" fmla="*/ 2274588 h 21600"/>
                          <a:gd name="T6" fmla="*/ 14625866 w 21600"/>
                          <a:gd name="T7" fmla="*/ 227458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3"/>
                            </a:moveTo>
                            <a:lnTo>
                              <a:pt x="7922" y="21599"/>
                            </a:lnTo>
                            <a:lnTo>
                              <a:pt x="9179" y="19823"/>
                            </a:lnTo>
                            <a:lnTo>
                              <a:pt x="10361" y="18136"/>
                            </a:lnTo>
                            <a:lnTo>
                              <a:pt x="11499" y="16616"/>
                            </a:lnTo>
                            <a:lnTo>
                              <a:pt x="12785" y="15022"/>
                            </a:lnTo>
                            <a:lnTo>
                              <a:pt x="13726" y="13843"/>
                            </a:lnTo>
                            <a:lnTo>
                              <a:pt x="15052" y="12398"/>
                            </a:lnTo>
                            <a:lnTo>
                              <a:pt x="16426" y="10864"/>
                            </a:lnTo>
                            <a:lnTo>
                              <a:pt x="17564" y="9548"/>
                            </a:lnTo>
                            <a:lnTo>
                              <a:pt x="18604" y="8467"/>
                            </a:lnTo>
                            <a:lnTo>
                              <a:pt x="19609" y="7439"/>
                            </a:lnTo>
                            <a:lnTo>
                              <a:pt x="20598" y="6433"/>
                            </a:lnTo>
                            <a:lnTo>
                              <a:pt x="21600" y="5466"/>
                            </a:lnTo>
                            <a:lnTo>
                              <a:pt x="14474" y="0"/>
                            </a:lnTo>
                            <a:lnTo>
                              <a:pt x="13301" y="1043"/>
                            </a:lnTo>
                            <a:lnTo>
                              <a:pt x="12115" y="2215"/>
                            </a:lnTo>
                            <a:lnTo>
                              <a:pt x="11213" y="3152"/>
                            </a:lnTo>
                            <a:lnTo>
                              <a:pt x="10272" y="4324"/>
                            </a:lnTo>
                            <a:lnTo>
                              <a:pt x="9267" y="5556"/>
                            </a:lnTo>
                            <a:lnTo>
                              <a:pt x="8277" y="6872"/>
                            </a:lnTo>
                            <a:lnTo>
                              <a:pt x="6715" y="8316"/>
                            </a:lnTo>
                            <a:lnTo>
                              <a:pt x="5340" y="9624"/>
                            </a:lnTo>
                            <a:lnTo>
                              <a:pt x="4054" y="10803"/>
                            </a:lnTo>
                            <a:lnTo>
                              <a:pt x="2631" y="12322"/>
                            </a:lnTo>
                            <a:lnTo>
                              <a:pt x="1354" y="13782"/>
                            </a:lnTo>
                            <a:lnTo>
                              <a:pt x="0" y="15513"/>
                            </a:lnTo>
                            <a:close/>
                          </a:path>
                        </a:pathLst>
                      </a:custGeom>
                      <a:solidFill>
                        <a:srgbClr val="DFFFF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69" name="AutoShape 146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56482" y="215048"/>
                        <a:ext cx="794882" cy="313468"/>
                      </a:xfrm>
                      <a:custGeom>
                        <a:avLst/>
                        <a:gdLst>
                          <a:gd name="T0" fmla="*/ 14625866 w 21600"/>
                          <a:gd name="T1" fmla="*/ 2274588 h 21600"/>
                          <a:gd name="T2" fmla="*/ 14625866 w 21600"/>
                          <a:gd name="T3" fmla="*/ 2274588 h 21600"/>
                          <a:gd name="T4" fmla="*/ 14625866 w 21600"/>
                          <a:gd name="T5" fmla="*/ 2274588 h 21600"/>
                          <a:gd name="T6" fmla="*/ 14625866 w 21600"/>
                          <a:gd name="T7" fmla="*/ 227458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5"/>
                            </a:moveTo>
                            <a:lnTo>
                              <a:pt x="7922" y="21599"/>
                            </a:lnTo>
                            <a:lnTo>
                              <a:pt x="9179" y="19815"/>
                            </a:lnTo>
                            <a:lnTo>
                              <a:pt x="10361" y="18145"/>
                            </a:lnTo>
                            <a:lnTo>
                              <a:pt x="11499" y="16610"/>
                            </a:lnTo>
                            <a:lnTo>
                              <a:pt x="12785" y="15017"/>
                            </a:lnTo>
                            <a:lnTo>
                              <a:pt x="13726" y="13853"/>
                            </a:lnTo>
                            <a:lnTo>
                              <a:pt x="15052" y="12393"/>
                            </a:lnTo>
                            <a:lnTo>
                              <a:pt x="16426" y="10874"/>
                            </a:lnTo>
                            <a:lnTo>
                              <a:pt x="17564" y="9567"/>
                            </a:lnTo>
                            <a:lnTo>
                              <a:pt x="18604" y="8464"/>
                            </a:lnTo>
                            <a:lnTo>
                              <a:pt x="19609" y="7458"/>
                            </a:lnTo>
                            <a:lnTo>
                              <a:pt x="20598" y="6431"/>
                            </a:lnTo>
                            <a:lnTo>
                              <a:pt x="21600" y="5471"/>
                            </a:lnTo>
                            <a:lnTo>
                              <a:pt x="14474" y="0"/>
                            </a:lnTo>
                            <a:lnTo>
                              <a:pt x="13301" y="1058"/>
                            </a:lnTo>
                            <a:lnTo>
                              <a:pt x="12115" y="2214"/>
                            </a:lnTo>
                            <a:lnTo>
                              <a:pt x="11213" y="3166"/>
                            </a:lnTo>
                            <a:lnTo>
                              <a:pt x="10272" y="4323"/>
                            </a:lnTo>
                            <a:lnTo>
                              <a:pt x="9267" y="5562"/>
                            </a:lnTo>
                            <a:lnTo>
                              <a:pt x="8277" y="6869"/>
                            </a:lnTo>
                            <a:lnTo>
                              <a:pt x="6715" y="8327"/>
                            </a:lnTo>
                            <a:lnTo>
                              <a:pt x="5340" y="9643"/>
                            </a:lnTo>
                            <a:lnTo>
                              <a:pt x="4054" y="10800"/>
                            </a:lnTo>
                            <a:lnTo>
                              <a:pt x="2631" y="12319"/>
                            </a:lnTo>
                            <a:lnTo>
                              <a:pt x="1354" y="13777"/>
                            </a:lnTo>
                            <a:lnTo>
                              <a:pt x="0" y="15515"/>
                            </a:lnTo>
                            <a:close/>
                          </a:path>
                        </a:pathLst>
                      </a:custGeom>
                      <a:solidFill>
                        <a:srgbClr val="7FFFD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70" name="AutoShape 147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59807" y="207398"/>
                        <a:ext cx="794882" cy="313468"/>
                      </a:xfrm>
                      <a:custGeom>
                        <a:avLst/>
                        <a:gdLst>
                          <a:gd name="T0" fmla="*/ 14625866 w 21600"/>
                          <a:gd name="T1" fmla="*/ 2274588 h 21600"/>
                          <a:gd name="T2" fmla="*/ 14625866 w 21600"/>
                          <a:gd name="T3" fmla="*/ 2274588 h 21600"/>
                          <a:gd name="T4" fmla="*/ 14625866 w 21600"/>
                          <a:gd name="T5" fmla="*/ 2274588 h 21600"/>
                          <a:gd name="T6" fmla="*/ 14625866 w 21600"/>
                          <a:gd name="T7" fmla="*/ 227458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498"/>
                            </a:moveTo>
                            <a:lnTo>
                              <a:pt x="7922" y="21599"/>
                            </a:lnTo>
                            <a:lnTo>
                              <a:pt x="9179" y="19808"/>
                            </a:lnTo>
                            <a:lnTo>
                              <a:pt x="10361" y="18136"/>
                            </a:lnTo>
                            <a:lnTo>
                              <a:pt x="11499" y="16609"/>
                            </a:lnTo>
                            <a:lnTo>
                              <a:pt x="12785" y="14998"/>
                            </a:lnTo>
                            <a:lnTo>
                              <a:pt x="13726" y="13843"/>
                            </a:lnTo>
                            <a:lnTo>
                              <a:pt x="15052" y="12390"/>
                            </a:lnTo>
                            <a:lnTo>
                              <a:pt x="16426" y="10856"/>
                            </a:lnTo>
                            <a:lnTo>
                              <a:pt x="17564" y="9548"/>
                            </a:lnTo>
                            <a:lnTo>
                              <a:pt x="18604" y="8459"/>
                            </a:lnTo>
                            <a:lnTo>
                              <a:pt x="19609" y="7439"/>
                            </a:lnTo>
                            <a:lnTo>
                              <a:pt x="20598" y="6410"/>
                            </a:lnTo>
                            <a:lnTo>
                              <a:pt x="21600" y="5466"/>
                            </a:lnTo>
                            <a:lnTo>
                              <a:pt x="14474" y="0"/>
                            </a:lnTo>
                            <a:lnTo>
                              <a:pt x="13301" y="1035"/>
                            </a:lnTo>
                            <a:lnTo>
                              <a:pt x="12115" y="2200"/>
                            </a:lnTo>
                            <a:lnTo>
                              <a:pt x="11213" y="3145"/>
                            </a:lnTo>
                            <a:lnTo>
                              <a:pt x="10272" y="4309"/>
                            </a:lnTo>
                            <a:lnTo>
                              <a:pt x="9267" y="5541"/>
                            </a:lnTo>
                            <a:lnTo>
                              <a:pt x="8277" y="6849"/>
                            </a:lnTo>
                            <a:lnTo>
                              <a:pt x="6715" y="8307"/>
                            </a:lnTo>
                            <a:lnTo>
                              <a:pt x="5340" y="9624"/>
                            </a:lnTo>
                            <a:lnTo>
                              <a:pt x="4054" y="10781"/>
                            </a:lnTo>
                            <a:lnTo>
                              <a:pt x="2631" y="12314"/>
                            </a:lnTo>
                            <a:lnTo>
                              <a:pt x="1354" y="13766"/>
                            </a:lnTo>
                            <a:lnTo>
                              <a:pt x="0" y="15498"/>
                            </a:lnTo>
                            <a:close/>
                          </a:path>
                        </a:pathLst>
                      </a:custGeom>
                      <a:solidFill>
                        <a:srgbClr val="DFFFF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71" name="AutoShape 148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63172" y="199536"/>
                        <a:ext cx="794882" cy="313701"/>
                      </a:xfrm>
                      <a:custGeom>
                        <a:avLst/>
                        <a:gdLst>
                          <a:gd name="T0" fmla="*/ 14625866 w 21600"/>
                          <a:gd name="T1" fmla="*/ 2277978 h 21600"/>
                          <a:gd name="T2" fmla="*/ 14625866 w 21600"/>
                          <a:gd name="T3" fmla="*/ 2277978 h 21600"/>
                          <a:gd name="T4" fmla="*/ 14625866 w 21600"/>
                          <a:gd name="T5" fmla="*/ 2277978 h 21600"/>
                          <a:gd name="T6" fmla="*/ 14625866 w 21600"/>
                          <a:gd name="T7" fmla="*/ 227797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3"/>
                            </a:moveTo>
                            <a:lnTo>
                              <a:pt x="7922" y="21600"/>
                            </a:lnTo>
                            <a:lnTo>
                              <a:pt x="9178" y="19822"/>
                            </a:lnTo>
                            <a:lnTo>
                              <a:pt x="10360" y="18152"/>
                            </a:lnTo>
                            <a:lnTo>
                              <a:pt x="11498" y="16617"/>
                            </a:lnTo>
                            <a:lnTo>
                              <a:pt x="12784" y="15013"/>
                            </a:lnTo>
                            <a:lnTo>
                              <a:pt x="13726" y="13843"/>
                            </a:lnTo>
                            <a:lnTo>
                              <a:pt x="15051" y="12399"/>
                            </a:lnTo>
                            <a:lnTo>
                              <a:pt x="16425" y="10863"/>
                            </a:lnTo>
                            <a:lnTo>
                              <a:pt x="17564" y="9546"/>
                            </a:lnTo>
                            <a:lnTo>
                              <a:pt x="18604" y="8465"/>
                            </a:lnTo>
                            <a:lnTo>
                              <a:pt x="19608" y="7437"/>
                            </a:lnTo>
                            <a:lnTo>
                              <a:pt x="20598" y="6431"/>
                            </a:lnTo>
                            <a:lnTo>
                              <a:pt x="21600" y="5464"/>
                            </a:lnTo>
                            <a:lnTo>
                              <a:pt x="14475" y="0"/>
                            </a:lnTo>
                            <a:lnTo>
                              <a:pt x="13301" y="1033"/>
                            </a:lnTo>
                            <a:lnTo>
                              <a:pt x="12115" y="2213"/>
                            </a:lnTo>
                            <a:lnTo>
                              <a:pt x="11212" y="3143"/>
                            </a:lnTo>
                            <a:lnTo>
                              <a:pt x="10271" y="4322"/>
                            </a:lnTo>
                            <a:lnTo>
                              <a:pt x="9267" y="5554"/>
                            </a:lnTo>
                            <a:lnTo>
                              <a:pt x="8276" y="6870"/>
                            </a:lnTo>
                            <a:lnTo>
                              <a:pt x="6715" y="8314"/>
                            </a:lnTo>
                            <a:lnTo>
                              <a:pt x="5340" y="9623"/>
                            </a:lnTo>
                            <a:lnTo>
                              <a:pt x="4054" y="10802"/>
                            </a:lnTo>
                            <a:lnTo>
                              <a:pt x="2631" y="12323"/>
                            </a:lnTo>
                            <a:lnTo>
                              <a:pt x="1354" y="13782"/>
                            </a:lnTo>
                            <a:lnTo>
                              <a:pt x="0" y="15513"/>
                            </a:lnTo>
                            <a:close/>
                          </a:path>
                        </a:pathLst>
                      </a:custGeom>
                      <a:solidFill>
                        <a:srgbClr val="7FFFD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72" name="AutoShape 149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66584" y="191684"/>
                        <a:ext cx="794882" cy="313701"/>
                      </a:xfrm>
                      <a:custGeom>
                        <a:avLst/>
                        <a:gdLst>
                          <a:gd name="T0" fmla="*/ 14625866 w 21600"/>
                          <a:gd name="T1" fmla="*/ 2277978 h 21600"/>
                          <a:gd name="T2" fmla="*/ 14625866 w 21600"/>
                          <a:gd name="T3" fmla="*/ 2277978 h 21600"/>
                          <a:gd name="T4" fmla="*/ 14625866 w 21600"/>
                          <a:gd name="T5" fmla="*/ 2277978 h 21600"/>
                          <a:gd name="T6" fmla="*/ 14625866 w 21600"/>
                          <a:gd name="T7" fmla="*/ 227797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3"/>
                            </a:moveTo>
                            <a:lnTo>
                              <a:pt x="7922" y="21600"/>
                            </a:lnTo>
                            <a:lnTo>
                              <a:pt x="9179" y="19822"/>
                            </a:lnTo>
                            <a:lnTo>
                              <a:pt x="10361" y="18152"/>
                            </a:lnTo>
                            <a:lnTo>
                              <a:pt x="11499" y="16617"/>
                            </a:lnTo>
                            <a:lnTo>
                              <a:pt x="12785" y="15021"/>
                            </a:lnTo>
                            <a:lnTo>
                              <a:pt x="13726" y="13857"/>
                            </a:lnTo>
                            <a:lnTo>
                              <a:pt x="15052" y="12399"/>
                            </a:lnTo>
                            <a:lnTo>
                              <a:pt x="16426" y="10878"/>
                            </a:lnTo>
                            <a:lnTo>
                              <a:pt x="17564" y="9562"/>
                            </a:lnTo>
                            <a:lnTo>
                              <a:pt x="18604" y="8465"/>
                            </a:lnTo>
                            <a:lnTo>
                              <a:pt x="19609" y="7460"/>
                            </a:lnTo>
                            <a:lnTo>
                              <a:pt x="20598" y="6431"/>
                            </a:lnTo>
                            <a:lnTo>
                              <a:pt x="21600" y="5471"/>
                            </a:lnTo>
                            <a:lnTo>
                              <a:pt x="14474" y="0"/>
                            </a:lnTo>
                            <a:lnTo>
                              <a:pt x="13301" y="1056"/>
                            </a:lnTo>
                            <a:lnTo>
                              <a:pt x="12115" y="2213"/>
                            </a:lnTo>
                            <a:lnTo>
                              <a:pt x="11213" y="3165"/>
                            </a:lnTo>
                            <a:lnTo>
                              <a:pt x="10272" y="4322"/>
                            </a:lnTo>
                            <a:lnTo>
                              <a:pt x="9267" y="5554"/>
                            </a:lnTo>
                            <a:lnTo>
                              <a:pt x="8277" y="6870"/>
                            </a:lnTo>
                            <a:lnTo>
                              <a:pt x="6715" y="8330"/>
                            </a:lnTo>
                            <a:lnTo>
                              <a:pt x="5340" y="9637"/>
                            </a:lnTo>
                            <a:lnTo>
                              <a:pt x="4054" y="10802"/>
                            </a:lnTo>
                            <a:lnTo>
                              <a:pt x="2631" y="12323"/>
                            </a:lnTo>
                            <a:lnTo>
                              <a:pt x="1354" y="13782"/>
                            </a:lnTo>
                            <a:lnTo>
                              <a:pt x="0" y="15513"/>
                            </a:lnTo>
                            <a:close/>
                          </a:path>
                        </a:pathLst>
                      </a:custGeom>
                      <a:solidFill>
                        <a:srgbClr val="DFFFF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73" name="AutoShape 150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69911" y="184033"/>
                        <a:ext cx="794882" cy="313688"/>
                      </a:xfrm>
                      <a:custGeom>
                        <a:avLst/>
                        <a:gdLst>
                          <a:gd name="T0" fmla="*/ 14625866 w 21600"/>
                          <a:gd name="T1" fmla="*/ 2277782 h 21600"/>
                          <a:gd name="T2" fmla="*/ 14625866 w 21600"/>
                          <a:gd name="T3" fmla="*/ 2277782 h 21600"/>
                          <a:gd name="T4" fmla="*/ 14625866 w 21600"/>
                          <a:gd name="T5" fmla="*/ 2277782 h 21600"/>
                          <a:gd name="T6" fmla="*/ 14625866 w 21600"/>
                          <a:gd name="T7" fmla="*/ 2277782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2"/>
                            </a:moveTo>
                            <a:lnTo>
                              <a:pt x="7922" y="21600"/>
                            </a:lnTo>
                            <a:lnTo>
                              <a:pt x="9179" y="19807"/>
                            </a:lnTo>
                            <a:lnTo>
                              <a:pt x="10361" y="18128"/>
                            </a:lnTo>
                            <a:lnTo>
                              <a:pt x="11499" y="16610"/>
                            </a:lnTo>
                            <a:lnTo>
                              <a:pt x="12785" y="14998"/>
                            </a:lnTo>
                            <a:lnTo>
                              <a:pt x="13726" y="13842"/>
                            </a:lnTo>
                            <a:lnTo>
                              <a:pt x="15052" y="12390"/>
                            </a:lnTo>
                            <a:lnTo>
                              <a:pt x="16426" y="10855"/>
                            </a:lnTo>
                            <a:lnTo>
                              <a:pt x="17564" y="9547"/>
                            </a:lnTo>
                            <a:lnTo>
                              <a:pt x="18604" y="8460"/>
                            </a:lnTo>
                            <a:lnTo>
                              <a:pt x="19609" y="7438"/>
                            </a:lnTo>
                            <a:lnTo>
                              <a:pt x="20598" y="6411"/>
                            </a:lnTo>
                            <a:lnTo>
                              <a:pt x="21600" y="5466"/>
                            </a:lnTo>
                            <a:lnTo>
                              <a:pt x="14474" y="0"/>
                            </a:lnTo>
                            <a:lnTo>
                              <a:pt x="13301" y="1035"/>
                            </a:lnTo>
                            <a:lnTo>
                              <a:pt x="12115" y="2192"/>
                            </a:lnTo>
                            <a:lnTo>
                              <a:pt x="11213" y="3145"/>
                            </a:lnTo>
                            <a:lnTo>
                              <a:pt x="10272" y="4300"/>
                            </a:lnTo>
                            <a:lnTo>
                              <a:pt x="9267" y="5541"/>
                            </a:lnTo>
                            <a:lnTo>
                              <a:pt x="8277" y="6848"/>
                            </a:lnTo>
                            <a:lnTo>
                              <a:pt x="6715" y="8308"/>
                            </a:lnTo>
                            <a:lnTo>
                              <a:pt x="5340" y="9623"/>
                            </a:lnTo>
                            <a:lnTo>
                              <a:pt x="4054" y="10780"/>
                            </a:lnTo>
                            <a:lnTo>
                              <a:pt x="2631" y="12314"/>
                            </a:lnTo>
                            <a:lnTo>
                              <a:pt x="1354" y="13766"/>
                            </a:lnTo>
                            <a:lnTo>
                              <a:pt x="0" y="15512"/>
                            </a:lnTo>
                            <a:close/>
                          </a:path>
                        </a:pathLst>
                      </a:custGeom>
                      <a:solidFill>
                        <a:srgbClr val="7FFFD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74" name="AutoShape 151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73322" y="176181"/>
                        <a:ext cx="794883" cy="313688"/>
                      </a:xfrm>
                      <a:custGeom>
                        <a:avLst/>
                        <a:gdLst>
                          <a:gd name="T0" fmla="*/ 14625921 w 21600"/>
                          <a:gd name="T1" fmla="*/ 2277782 h 21600"/>
                          <a:gd name="T2" fmla="*/ 14625921 w 21600"/>
                          <a:gd name="T3" fmla="*/ 2277782 h 21600"/>
                          <a:gd name="T4" fmla="*/ 14625921 w 21600"/>
                          <a:gd name="T5" fmla="*/ 2277782 h 21600"/>
                          <a:gd name="T6" fmla="*/ 14625921 w 21600"/>
                          <a:gd name="T7" fmla="*/ 2277782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2"/>
                            </a:moveTo>
                            <a:lnTo>
                              <a:pt x="7922" y="21600"/>
                            </a:lnTo>
                            <a:lnTo>
                              <a:pt x="9178" y="19823"/>
                            </a:lnTo>
                            <a:lnTo>
                              <a:pt x="10360" y="18151"/>
                            </a:lnTo>
                            <a:lnTo>
                              <a:pt x="11498" y="16610"/>
                            </a:lnTo>
                            <a:lnTo>
                              <a:pt x="12784" y="15014"/>
                            </a:lnTo>
                            <a:lnTo>
                              <a:pt x="13726" y="13857"/>
                            </a:lnTo>
                            <a:lnTo>
                              <a:pt x="15051" y="12399"/>
                            </a:lnTo>
                            <a:lnTo>
                              <a:pt x="16425" y="10855"/>
                            </a:lnTo>
                            <a:lnTo>
                              <a:pt x="17564" y="9563"/>
                            </a:lnTo>
                            <a:lnTo>
                              <a:pt x="18604" y="8466"/>
                            </a:lnTo>
                            <a:lnTo>
                              <a:pt x="19608" y="7438"/>
                            </a:lnTo>
                            <a:lnTo>
                              <a:pt x="20598" y="6432"/>
                            </a:lnTo>
                            <a:lnTo>
                              <a:pt x="21599" y="5466"/>
                            </a:lnTo>
                            <a:lnTo>
                              <a:pt x="14475" y="0"/>
                            </a:lnTo>
                            <a:lnTo>
                              <a:pt x="13301" y="1035"/>
                            </a:lnTo>
                            <a:lnTo>
                              <a:pt x="12115" y="2215"/>
                            </a:lnTo>
                            <a:lnTo>
                              <a:pt x="11212" y="3145"/>
                            </a:lnTo>
                            <a:lnTo>
                              <a:pt x="10271" y="4324"/>
                            </a:lnTo>
                            <a:lnTo>
                              <a:pt x="9267" y="5555"/>
                            </a:lnTo>
                            <a:lnTo>
                              <a:pt x="8276" y="6864"/>
                            </a:lnTo>
                            <a:lnTo>
                              <a:pt x="6715" y="8315"/>
                            </a:lnTo>
                            <a:lnTo>
                              <a:pt x="5340" y="9623"/>
                            </a:lnTo>
                            <a:lnTo>
                              <a:pt x="4054" y="10795"/>
                            </a:lnTo>
                            <a:lnTo>
                              <a:pt x="2631" y="12323"/>
                            </a:lnTo>
                            <a:lnTo>
                              <a:pt x="1354" y="13781"/>
                            </a:lnTo>
                            <a:lnTo>
                              <a:pt x="0" y="15512"/>
                            </a:lnTo>
                            <a:close/>
                          </a:path>
                        </a:pathLst>
                      </a:custGeom>
                      <a:solidFill>
                        <a:srgbClr val="DFFFF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75" name="AutoShape 152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76688" y="168539"/>
                        <a:ext cx="794883" cy="313481"/>
                      </a:xfrm>
                      <a:custGeom>
                        <a:avLst/>
                        <a:gdLst>
                          <a:gd name="T0" fmla="*/ 14625921 w 21600"/>
                          <a:gd name="T1" fmla="*/ 2274784 h 21600"/>
                          <a:gd name="T2" fmla="*/ 14625921 w 21600"/>
                          <a:gd name="T3" fmla="*/ 2274784 h 21600"/>
                          <a:gd name="T4" fmla="*/ 14625921 w 21600"/>
                          <a:gd name="T5" fmla="*/ 2274784 h 21600"/>
                          <a:gd name="T6" fmla="*/ 14625921 w 21600"/>
                          <a:gd name="T7" fmla="*/ 2274784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2"/>
                            </a:moveTo>
                            <a:lnTo>
                              <a:pt x="7922" y="21599"/>
                            </a:lnTo>
                            <a:lnTo>
                              <a:pt x="9178" y="19822"/>
                            </a:lnTo>
                            <a:lnTo>
                              <a:pt x="10360" y="18151"/>
                            </a:lnTo>
                            <a:lnTo>
                              <a:pt x="11498" y="16616"/>
                            </a:lnTo>
                            <a:lnTo>
                              <a:pt x="12784" y="15020"/>
                            </a:lnTo>
                            <a:lnTo>
                              <a:pt x="13726" y="13856"/>
                            </a:lnTo>
                            <a:lnTo>
                              <a:pt x="15051" y="12398"/>
                            </a:lnTo>
                            <a:lnTo>
                              <a:pt x="16425" y="10877"/>
                            </a:lnTo>
                            <a:lnTo>
                              <a:pt x="17564" y="9563"/>
                            </a:lnTo>
                            <a:lnTo>
                              <a:pt x="18604" y="8466"/>
                            </a:lnTo>
                            <a:lnTo>
                              <a:pt x="19608" y="7453"/>
                            </a:lnTo>
                            <a:lnTo>
                              <a:pt x="20598" y="6432"/>
                            </a:lnTo>
                            <a:lnTo>
                              <a:pt x="21599" y="5480"/>
                            </a:lnTo>
                            <a:lnTo>
                              <a:pt x="14475" y="0"/>
                            </a:lnTo>
                            <a:lnTo>
                              <a:pt x="13301" y="1057"/>
                            </a:lnTo>
                            <a:lnTo>
                              <a:pt x="12115" y="2214"/>
                            </a:lnTo>
                            <a:lnTo>
                              <a:pt x="11212" y="3166"/>
                            </a:lnTo>
                            <a:lnTo>
                              <a:pt x="10271" y="4323"/>
                            </a:lnTo>
                            <a:lnTo>
                              <a:pt x="9267" y="5555"/>
                            </a:lnTo>
                            <a:lnTo>
                              <a:pt x="8276" y="6871"/>
                            </a:lnTo>
                            <a:lnTo>
                              <a:pt x="6715" y="8331"/>
                            </a:lnTo>
                            <a:lnTo>
                              <a:pt x="5340" y="9638"/>
                            </a:lnTo>
                            <a:lnTo>
                              <a:pt x="4054" y="10802"/>
                            </a:lnTo>
                            <a:lnTo>
                              <a:pt x="2631" y="12321"/>
                            </a:lnTo>
                            <a:lnTo>
                              <a:pt x="1354" y="13781"/>
                            </a:lnTo>
                            <a:lnTo>
                              <a:pt x="0" y="15512"/>
                            </a:lnTo>
                            <a:close/>
                          </a:path>
                        </a:pathLst>
                      </a:custGeom>
                      <a:solidFill>
                        <a:srgbClr val="7FFFD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76" name="AutoShape 153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80015" y="160888"/>
                        <a:ext cx="794883" cy="313468"/>
                      </a:xfrm>
                      <a:custGeom>
                        <a:avLst/>
                        <a:gdLst>
                          <a:gd name="T0" fmla="*/ 14625921 w 21600"/>
                          <a:gd name="T1" fmla="*/ 2274588 h 21600"/>
                          <a:gd name="T2" fmla="*/ 14625921 w 21600"/>
                          <a:gd name="T3" fmla="*/ 2274588 h 21600"/>
                          <a:gd name="T4" fmla="*/ 14625921 w 21600"/>
                          <a:gd name="T5" fmla="*/ 2274588 h 21600"/>
                          <a:gd name="T6" fmla="*/ 14625921 w 21600"/>
                          <a:gd name="T7" fmla="*/ 227458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5"/>
                            </a:moveTo>
                            <a:lnTo>
                              <a:pt x="7922" y="21599"/>
                            </a:lnTo>
                            <a:lnTo>
                              <a:pt x="9178" y="19801"/>
                            </a:lnTo>
                            <a:lnTo>
                              <a:pt x="10360" y="18130"/>
                            </a:lnTo>
                            <a:lnTo>
                              <a:pt x="11498" y="16610"/>
                            </a:lnTo>
                            <a:lnTo>
                              <a:pt x="12784" y="15017"/>
                            </a:lnTo>
                            <a:lnTo>
                              <a:pt x="13726" y="13837"/>
                            </a:lnTo>
                            <a:lnTo>
                              <a:pt x="15051" y="12393"/>
                            </a:lnTo>
                            <a:lnTo>
                              <a:pt x="16425" y="10859"/>
                            </a:lnTo>
                            <a:lnTo>
                              <a:pt x="17564" y="9551"/>
                            </a:lnTo>
                            <a:lnTo>
                              <a:pt x="18604" y="8464"/>
                            </a:lnTo>
                            <a:lnTo>
                              <a:pt x="19608" y="7443"/>
                            </a:lnTo>
                            <a:lnTo>
                              <a:pt x="20598" y="6431"/>
                            </a:lnTo>
                            <a:lnTo>
                              <a:pt x="21599" y="5471"/>
                            </a:lnTo>
                            <a:lnTo>
                              <a:pt x="14475" y="0"/>
                            </a:lnTo>
                            <a:lnTo>
                              <a:pt x="13301" y="1042"/>
                            </a:lnTo>
                            <a:lnTo>
                              <a:pt x="12115" y="2199"/>
                            </a:lnTo>
                            <a:lnTo>
                              <a:pt x="11212" y="3151"/>
                            </a:lnTo>
                            <a:lnTo>
                              <a:pt x="10271" y="4307"/>
                            </a:lnTo>
                            <a:lnTo>
                              <a:pt x="9267" y="5562"/>
                            </a:lnTo>
                            <a:lnTo>
                              <a:pt x="8276" y="6869"/>
                            </a:lnTo>
                            <a:lnTo>
                              <a:pt x="6715" y="8312"/>
                            </a:lnTo>
                            <a:lnTo>
                              <a:pt x="5340" y="9627"/>
                            </a:lnTo>
                            <a:lnTo>
                              <a:pt x="4054" y="10783"/>
                            </a:lnTo>
                            <a:lnTo>
                              <a:pt x="2631" y="12319"/>
                            </a:lnTo>
                            <a:lnTo>
                              <a:pt x="1354" y="13769"/>
                            </a:lnTo>
                            <a:lnTo>
                              <a:pt x="0" y="15515"/>
                            </a:lnTo>
                            <a:close/>
                          </a:path>
                        </a:pathLst>
                      </a:custGeom>
                      <a:solidFill>
                        <a:srgbClr val="DFFFF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77" name="AutoShape 154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83427" y="153036"/>
                        <a:ext cx="794882" cy="313468"/>
                      </a:xfrm>
                      <a:custGeom>
                        <a:avLst/>
                        <a:gdLst>
                          <a:gd name="T0" fmla="*/ 14625866 w 21600"/>
                          <a:gd name="T1" fmla="*/ 2274588 h 21600"/>
                          <a:gd name="T2" fmla="*/ 14625866 w 21600"/>
                          <a:gd name="T3" fmla="*/ 2274588 h 21600"/>
                          <a:gd name="T4" fmla="*/ 14625866 w 21600"/>
                          <a:gd name="T5" fmla="*/ 2274588 h 21600"/>
                          <a:gd name="T6" fmla="*/ 14625866 w 21600"/>
                          <a:gd name="T7" fmla="*/ 227458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13"/>
                            </a:moveTo>
                            <a:lnTo>
                              <a:pt x="7922" y="21599"/>
                            </a:lnTo>
                            <a:lnTo>
                              <a:pt x="9179" y="19823"/>
                            </a:lnTo>
                            <a:lnTo>
                              <a:pt x="10361" y="18151"/>
                            </a:lnTo>
                            <a:lnTo>
                              <a:pt x="11499" y="16609"/>
                            </a:lnTo>
                            <a:lnTo>
                              <a:pt x="12785" y="15013"/>
                            </a:lnTo>
                            <a:lnTo>
                              <a:pt x="13726" y="13858"/>
                            </a:lnTo>
                            <a:lnTo>
                              <a:pt x="15052" y="12390"/>
                            </a:lnTo>
                            <a:lnTo>
                              <a:pt x="16426" y="10871"/>
                            </a:lnTo>
                            <a:lnTo>
                              <a:pt x="17564" y="9562"/>
                            </a:lnTo>
                            <a:lnTo>
                              <a:pt x="18604" y="8459"/>
                            </a:lnTo>
                            <a:lnTo>
                              <a:pt x="19609" y="7453"/>
                            </a:lnTo>
                            <a:lnTo>
                              <a:pt x="20598" y="6433"/>
                            </a:lnTo>
                            <a:lnTo>
                              <a:pt x="21600" y="5466"/>
                            </a:lnTo>
                            <a:lnTo>
                              <a:pt x="14474" y="0"/>
                            </a:lnTo>
                            <a:lnTo>
                              <a:pt x="13301" y="1035"/>
                            </a:lnTo>
                            <a:lnTo>
                              <a:pt x="12115" y="2215"/>
                            </a:lnTo>
                            <a:lnTo>
                              <a:pt x="11213" y="3145"/>
                            </a:lnTo>
                            <a:lnTo>
                              <a:pt x="10272" y="4324"/>
                            </a:lnTo>
                            <a:lnTo>
                              <a:pt x="9267" y="5556"/>
                            </a:lnTo>
                            <a:lnTo>
                              <a:pt x="8277" y="6864"/>
                            </a:lnTo>
                            <a:lnTo>
                              <a:pt x="6715" y="8316"/>
                            </a:lnTo>
                            <a:lnTo>
                              <a:pt x="5340" y="9624"/>
                            </a:lnTo>
                            <a:lnTo>
                              <a:pt x="4054" y="10796"/>
                            </a:lnTo>
                            <a:lnTo>
                              <a:pt x="2631" y="12322"/>
                            </a:lnTo>
                            <a:lnTo>
                              <a:pt x="1354" y="13782"/>
                            </a:lnTo>
                            <a:lnTo>
                              <a:pt x="0" y="15513"/>
                            </a:lnTo>
                            <a:close/>
                          </a:path>
                        </a:pathLst>
                      </a:custGeom>
                      <a:solidFill>
                        <a:srgbClr val="7FFFD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78" name="AutoShape 155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86751" y="145384"/>
                        <a:ext cx="794882" cy="313468"/>
                      </a:xfrm>
                      <a:custGeom>
                        <a:avLst/>
                        <a:gdLst>
                          <a:gd name="T0" fmla="*/ 14625866 w 21600"/>
                          <a:gd name="T1" fmla="*/ 2274588 h 21600"/>
                          <a:gd name="T2" fmla="*/ 14625866 w 21600"/>
                          <a:gd name="T3" fmla="*/ 2274588 h 21600"/>
                          <a:gd name="T4" fmla="*/ 14625866 w 21600"/>
                          <a:gd name="T5" fmla="*/ 2274588 h 21600"/>
                          <a:gd name="T6" fmla="*/ 14625866 w 21600"/>
                          <a:gd name="T7" fmla="*/ 227458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509"/>
                            </a:moveTo>
                            <a:lnTo>
                              <a:pt x="7922" y="21599"/>
                            </a:lnTo>
                            <a:lnTo>
                              <a:pt x="9179" y="19822"/>
                            </a:lnTo>
                            <a:lnTo>
                              <a:pt x="10361" y="18150"/>
                            </a:lnTo>
                            <a:lnTo>
                              <a:pt x="11499" y="16629"/>
                            </a:lnTo>
                            <a:lnTo>
                              <a:pt x="12785" y="15009"/>
                            </a:lnTo>
                            <a:lnTo>
                              <a:pt x="13726" y="13852"/>
                            </a:lnTo>
                            <a:lnTo>
                              <a:pt x="15052" y="12392"/>
                            </a:lnTo>
                            <a:lnTo>
                              <a:pt x="16426" y="10871"/>
                            </a:lnTo>
                            <a:lnTo>
                              <a:pt x="17564" y="9554"/>
                            </a:lnTo>
                            <a:lnTo>
                              <a:pt x="18604" y="8458"/>
                            </a:lnTo>
                            <a:lnTo>
                              <a:pt x="19609" y="7443"/>
                            </a:lnTo>
                            <a:lnTo>
                              <a:pt x="20598" y="6423"/>
                            </a:lnTo>
                            <a:lnTo>
                              <a:pt x="21600" y="5469"/>
                            </a:lnTo>
                            <a:lnTo>
                              <a:pt x="14474" y="0"/>
                            </a:lnTo>
                            <a:lnTo>
                              <a:pt x="13301" y="1044"/>
                            </a:lnTo>
                            <a:lnTo>
                              <a:pt x="12115" y="2201"/>
                            </a:lnTo>
                            <a:lnTo>
                              <a:pt x="11213" y="3147"/>
                            </a:lnTo>
                            <a:lnTo>
                              <a:pt x="10272" y="4312"/>
                            </a:lnTo>
                            <a:lnTo>
                              <a:pt x="9267" y="5545"/>
                            </a:lnTo>
                            <a:lnTo>
                              <a:pt x="8277" y="6861"/>
                            </a:lnTo>
                            <a:lnTo>
                              <a:pt x="6715" y="8322"/>
                            </a:lnTo>
                            <a:lnTo>
                              <a:pt x="5340" y="9524"/>
                            </a:lnTo>
                            <a:lnTo>
                              <a:pt x="4054" y="10796"/>
                            </a:lnTo>
                            <a:lnTo>
                              <a:pt x="2631" y="12332"/>
                            </a:lnTo>
                            <a:lnTo>
                              <a:pt x="1354" y="13777"/>
                            </a:lnTo>
                            <a:lnTo>
                              <a:pt x="0" y="15509"/>
                            </a:lnTo>
                            <a:close/>
                          </a:path>
                        </a:pathLst>
                      </a:custGeom>
                      <a:solidFill>
                        <a:srgbClr val="DFFFF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  <p:grpSp>
                  <p:nvGrpSpPr>
                    <p:cNvPr id="19658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2618" y="51702"/>
                      <a:ext cx="703956" cy="498074"/>
                      <a:chOff x="-1" y="-1"/>
                      <a:chExt cx="703956" cy="498074"/>
                    </a:xfrm>
                  </p:grpSpPr>
                  <p:sp>
                    <p:nvSpPr>
                      <p:cNvPr id="19659" name="AutoShape 157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24342" y="119851"/>
                        <a:ext cx="655271" cy="258371"/>
                      </a:xfrm>
                      <a:custGeom>
                        <a:avLst/>
                        <a:gdLst>
                          <a:gd name="T0" fmla="*/ 9939369 w 21600"/>
                          <a:gd name="T1" fmla="*/ 1545274 h 21600"/>
                          <a:gd name="T2" fmla="*/ 9939369 w 21600"/>
                          <a:gd name="T3" fmla="*/ 1545274 h 21600"/>
                          <a:gd name="T4" fmla="*/ 9939369 w 21600"/>
                          <a:gd name="T5" fmla="*/ 1545274 h 21600"/>
                          <a:gd name="T6" fmla="*/ 9939369 w 21600"/>
                          <a:gd name="T7" fmla="*/ 1545274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499"/>
                            </a:moveTo>
                            <a:lnTo>
                              <a:pt x="7917" y="21600"/>
                            </a:lnTo>
                            <a:lnTo>
                              <a:pt x="9177" y="19810"/>
                            </a:lnTo>
                            <a:lnTo>
                              <a:pt x="10354" y="18132"/>
                            </a:lnTo>
                            <a:lnTo>
                              <a:pt x="11489" y="16610"/>
                            </a:lnTo>
                            <a:lnTo>
                              <a:pt x="12773" y="15022"/>
                            </a:lnTo>
                            <a:lnTo>
                              <a:pt x="13711" y="13831"/>
                            </a:lnTo>
                            <a:lnTo>
                              <a:pt x="15050" y="12391"/>
                            </a:lnTo>
                            <a:lnTo>
                              <a:pt x="16418" y="10877"/>
                            </a:lnTo>
                            <a:lnTo>
                              <a:pt x="17559" y="9538"/>
                            </a:lnTo>
                            <a:lnTo>
                              <a:pt x="18593" y="8465"/>
                            </a:lnTo>
                            <a:lnTo>
                              <a:pt x="19597" y="7438"/>
                            </a:lnTo>
                            <a:lnTo>
                              <a:pt x="20595" y="6429"/>
                            </a:lnTo>
                            <a:lnTo>
                              <a:pt x="21599" y="5448"/>
                            </a:lnTo>
                            <a:lnTo>
                              <a:pt x="14464" y="0"/>
                            </a:lnTo>
                            <a:lnTo>
                              <a:pt x="13299" y="1027"/>
                            </a:lnTo>
                            <a:lnTo>
                              <a:pt x="12104" y="2192"/>
                            </a:lnTo>
                            <a:lnTo>
                              <a:pt x="11202" y="3145"/>
                            </a:lnTo>
                            <a:lnTo>
                              <a:pt x="10265" y="4309"/>
                            </a:lnTo>
                            <a:lnTo>
                              <a:pt x="9261" y="5539"/>
                            </a:lnTo>
                            <a:lnTo>
                              <a:pt x="8275" y="6851"/>
                            </a:lnTo>
                            <a:lnTo>
                              <a:pt x="6704" y="8318"/>
                            </a:lnTo>
                            <a:lnTo>
                              <a:pt x="5485" y="9373"/>
                            </a:lnTo>
                            <a:lnTo>
                              <a:pt x="4045" y="10803"/>
                            </a:lnTo>
                            <a:lnTo>
                              <a:pt x="2629" y="12316"/>
                            </a:lnTo>
                            <a:lnTo>
                              <a:pt x="1344" y="13756"/>
                            </a:lnTo>
                            <a:lnTo>
                              <a:pt x="0" y="15499"/>
                            </a:lnTo>
                          </a:path>
                        </a:pathLst>
                      </a:custGeom>
                      <a:noFill/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60" name="AutoShape 158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45372" y="127333"/>
                        <a:ext cx="615410" cy="243883"/>
                      </a:xfrm>
                      <a:custGeom>
                        <a:avLst/>
                        <a:gdLst>
                          <a:gd name="T0" fmla="*/ 8766886 w 21600"/>
                          <a:gd name="T1" fmla="*/ 1376821 h 21600"/>
                          <a:gd name="T2" fmla="*/ 8766886 w 21600"/>
                          <a:gd name="T3" fmla="*/ 1376821 h 21600"/>
                          <a:gd name="T4" fmla="*/ 8766886 w 21600"/>
                          <a:gd name="T5" fmla="*/ 1376821 h 21600"/>
                          <a:gd name="T6" fmla="*/ 8766886 w 21600"/>
                          <a:gd name="T7" fmla="*/ 1376821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15676"/>
                            </a:moveTo>
                            <a:lnTo>
                              <a:pt x="7673" y="21600"/>
                            </a:lnTo>
                            <a:lnTo>
                              <a:pt x="8952" y="19663"/>
                            </a:lnTo>
                            <a:lnTo>
                              <a:pt x="10333" y="17806"/>
                            </a:lnTo>
                            <a:lnTo>
                              <a:pt x="11429" y="16327"/>
                            </a:lnTo>
                            <a:lnTo>
                              <a:pt x="12658" y="14820"/>
                            </a:lnTo>
                            <a:lnTo>
                              <a:pt x="13561" y="13702"/>
                            </a:lnTo>
                            <a:lnTo>
                              <a:pt x="14840" y="12321"/>
                            </a:lnTo>
                            <a:lnTo>
                              <a:pt x="16145" y="10871"/>
                            </a:lnTo>
                            <a:lnTo>
                              <a:pt x="17253" y="9608"/>
                            </a:lnTo>
                            <a:lnTo>
                              <a:pt x="18251" y="8567"/>
                            </a:lnTo>
                            <a:lnTo>
                              <a:pt x="19199" y="7594"/>
                            </a:lnTo>
                            <a:lnTo>
                              <a:pt x="20332" y="6485"/>
                            </a:lnTo>
                            <a:lnTo>
                              <a:pt x="21600" y="5211"/>
                            </a:lnTo>
                            <a:lnTo>
                              <a:pt x="14688" y="0"/>
                            </a:lnTo>
                            <a:lnTo>
                              <a:pt x="13484" y="1098"/>
                            </a:lnTo>
                            <a:lnTo>
                              <a:pt x="12262" y="2227"/>
                            </a:lnTo>
                            <a:lnTo>
                              <a:pt x="11149" y="3491"/>
                            </a:lnTo>
                            <a:lnTo>
                              <a:pt x="10244" y="4589"/>
                            </a:lnTo>
                            <a:lnTo>
                              <a:pt x="9283" y="5776"/>
                            </a:lnTo>
                            <a:lnTo>
                              <a:pt x="8347" y="7030"/>
                            </a:lnTo>
                            <a:lnTo>
                              <a:pt x="6833" y="8411"/>
                            </a:lnTo>
                            <a:lnTo>
                              <a:pt x="5668" y="9453"/>
                            </a:lnTo>
                            <a:lnTo>
                              <a:pt x="4287" y="10794"/>
                            </a:lnTo>
                            <a:lnTo>
                              <a:pt x="3008" y="12262"/>
                            </a:lnTo>
                            <a:lnTo>
                              <a:pt x="1684" y="13750"/>
                            </a:lnTo>
                            <a:lnTo>
                              <a:pt x="0" y="15676"/>
                            </a:lnTo>
                            <a:close/>
                          </a:path>
                        </a:pathLst>
                      </a:custGeom>
                      <a:solidFill>
                        <a:srgbClr val="DFFFFF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9641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206941" y="237332"/>
                    <a:ext cx="563176" cy="128144"/>
                    <a:chOff x="-1" y="-2"/>
                    <a:chExt cx="563176" cy="128144"/>
                  </a:xfrm>
                </p:grpSpPr>
                <p:grpSp>
                  <p:nvGrpSpPr>
                    <p:cNvPr id="19642" name="Group 1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" y="-2"/>
                      <a:ext cx="62653" cy="9918"/>
                      <a:chOff x="0" y="0"/>
                      <a:chExt cx="62652" cy="9917"/>
                    </a:xfrm>
                  </p:grpSpPr>
                  <p:sp>
                    <p:nvSpPr>
                      <p:cNvPr id="19655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-1" y="-1"/>
                        <a:ext cx="53163" cy="132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56" name="Line 1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313" y="8191"/>
                        <a:ext cx="53339" cy="172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  <p:grpSp>
                  <p:nvGrpSpPr>
                    <p:cNvPr id="19643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341" y="113552"/>
                      <a:ext cx="59919" cy="14590"/>
                      <a:chOff x="0" y="-1"/>
                      <a:chExt cx="59918" cy="14591"/>
                    </a:xfrm>
                  </p:grpSpPr>
                  <p:sp>
                    <p:nvSpPr>
                      <p:cNvPr id="19653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0" y="0"/>
                        <a:ext cx="47944" cy="478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54" name="Line 16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554" y="9746"/>
                        <a:ext cx="48364" cy="48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  <p:grpSp>
                  <p:nvGrpSpPr>
                    <p:cNvPr id="19644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298" y="107323"/>
                      <a:ext cx="56877" cy="11065"/>
                      <a:chOff x="0" y="-1"/>
                      <a:chExt cx="56877" cy="11066"/>
                    </a:xfrm>
                  </p:grpSpPr>
                  <p:sp>
                    <p:nvSpPr>
                      <p:cNvPr id="19651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1467" y="10006"/>
                        <a:ext cx="45410" cy="105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52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-1" y="0"/>
                        <a:ext cx="45236" cy="146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  <p:grpSp>
                  <p:nvGrpSpPr>
                    <p:cNvPr id="19645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2924" y="1792"/>
                      <a:ext cx="53445" cy="10773"/>
                      <a:chOff x="-1" y="-1"/>
                      <a:chExt cx="53446" cy="10773"/>
                    </a:xfrm>
                  </p:grpSpPr>
                  <p:sp>
                    <p:nvSpPr>
                      <p:cNvPr id="19649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0" y="-1"/>
                        <a:ext cx="44376" cy="252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50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648" y="8304"/>
                        <a:ext cx="44797" cy="246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  <p:grpSp>
                  <p:nvGrpSpPr>
                    <p:cNvPr id="19646" name="Group 1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706" y="1423"/>
                      <a:ext cx="167708" cy="119202"/>
                      <a:chOff x="11" y="-25"/>
                      <a:chExt cx="167708" cy="119203"/>
                    </a:xfrm>
                  </p:grpSpPr>
                  <p:sp>
                    <p:nvSpPr>
                      <p:cNvPr id="19647" name="AutoShape 173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6011" y="35255"/>
                        <a:ext cx="138168" cy="58832"/>
                      </a:xfrm>
                      <a:custGeom>
                        <a:avLst/>
                        <a:gdLst>
                          <a:gd name="T0" fmla="*/ 441907 w 21600"/>
                          <a:gd name="T1" fmla="*/ 80120 h 21600"/>
                          <a:gd name="T2" fmla="*/ 441907 w 21600"/>
                          <a:gd name="T3" fmla="*/ 80120 h 21600"/>
                          <a:gd name="T4" fmla="*/ 441907 w 21600"/>
                          <a:gd name="T5" fmla="*/ 80120 h 21600"/>
                          <a:gd name="T6" fmla="*/ 441907 w 21600"/>
                          <a:gd name="T7" fmla="*/ 8012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1599" y="15088"/>
                            </a:moveTo>
                            <a:cubicBezTo>
                              <a:pt x="19461" y="19140"/>
                              <a:pt x="15718" y="21599"/>
                              <a:pt x="11691" y="21599"/>
                            </a:cubicBezTo>
                            <a:cubicBezTo>
                              <a:pt x="5235" y="21599"/>
                              <a:pt x="0" y="15384"/>
                              <a:pt x="0" y="7720"/>
                            </a:cubicBezTo>
                            <a:cubicBezTo>
                              <a:pt x="0" y="4971"/>
                              <a:pt x="688" y="2284"/>
                              <a:pt x="1975" y="0"/>
                            </a:cubicBezTo>
                          </a:path>
                        </a:pathLst>
                      </a:custGeom>
                      <a:noFill/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  <p:sp>
                    <p:nvSpPr>
                      <p:cNvPr id="19648" name="AutoShape 174"/>
                      <p:cNvSpPr>
                        <a:spLocks/>
                      </p:cNvSpPr>
                      <p:nvPr/>
                    </p:nvSpPr>
                    <p:spPr bwMode="auto">
                      <a:xfrm rot="1408920">
                        <a:off x="24077" y="25029"/>
                        <a:ext cx="137801" cy="57958"/>
                      </a:xfrm>
                      <a:custGeom>
                        <a:avLst/>
                        <a:gdLst>
                          <a:gd name="T0" fmla="*/ 439566 w 21600"/>
                          <a:gd name="T1" fmla="*/ 77758 h 21600"/>
                          <a:gd name="T2" fmla="*/ 439566 w 21600"/>
                          <a:gd name="T3" fmla="*/ 77758 h 21600"/>
                          <a:gd name="T4" fmla="*/ 439566 w 21600"/>
                          <a:gd name="T5" fmla="*/ 77758 h 21600"/>
                          <a:gd name="T6" fmla="*/ 439566 w 21600"/>
                          <a:gd name="T7" fmla="*/ 77758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0" y="6434"/>
                            </a:moveTo>
                            <a:cubicBezTo>
                              <a:pt x="2150" y="2426"/>
                              <a:pt x="5877" y="0"/>
                              <a:pt x="9880" y="0"/>
                            </a:cubicBezTo>
                            <a:cubicBezTo>
                              <a:pt x="16353" y="0"/>
                              <a:pt x="21600" y="6227"/>
                              <a:pt x="21600" y="13911"/>
                            </a:cubicBezTo>
                            <a:cubicBezTo>
                              <a:pt x="21600" y="16645"/>
                              <a:pt x="20920" y="19319"/>
                              <a:pt x="19648" y="21599"/>
                            </a:cubicBezTo>
                          </a:path>
                        </a:pathLst>
                      </a:custGeom>
                      <a:noFill/>
                      <a:ln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endParaRPr lang="en-US" i="1">
                          <a:solidFill>
                            <a:srgbClr val="FFFFFF"/>
                          </a:solidFill>
                          <a:latin typeface="Calibri"/>
                          <a:cs typeface="Calibri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9639" name="AutoShape 175"/>
                <p:cNvSpPr>
                  <a:spLocks/>
                </p:cNvSpPr>
                <p:nvPr/>
              </p:nvSpPr>
              <p:spPr bwMode="auto">
                <a:xfrm rot="1408920">
                  <a:off x="364158" y="251790"/>
                  <a:ext cx="253117" cy="227210"/>
                </a:xfrm>
                <a:custGeom>
                  <a:avLst/>
                  <a:gdLst>
                    <a:gd name="T0" fmla="*/ 1483066 w 21600"/>
                    <a:gd name="T1" fmla="*/ 1195009 h 21600"/>
                    <a:gd name="T2" fmla="*/ 1483066 w 21600"/>
                    <a:gd name="T3" fmla="*/ 1195009 h 21600"/>
                    <a:gd name="T4" fmla="*/ 1483066 w 21600"/>
                    <a:gd name="T5" fmla="*/ 1195009 h 21600"/>
                    <a:gd name="T6" fmla="*/ 1483066 w 21600"/>
                    <a:gd name="T7" fmla="*/ 11950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7543"/>
                      </a:lnTo>
                      <a:lnTo>
                        <a:pt x="21568" y="21599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9637" name="AutoShape 176"/>
              <p:cNvSpPr>
                <a:spLocks/>
              </p:cNvSpPr>
              <p:nvPr/>
            </p:nvSpPr>
            <p:spPr bwMode="auto">
              <a:xfrm>
                <a:off x="166248" y="564755"/>
                <a:ext cx="517029" cy="127001"/>
              </a:xfrm>
              <a:custGeom>
                <a:avLst/>
                <a:gdLst>
                  <a:gd name="T0" fmla="*/ 6187928 w 21600"/>
                  <a:gd name="T1" fmla="*/ 373365 h 21600"/>
                  <a:gd name="T2" fmla="*/ 6187928 w 21600"/>
                  <a:gd name="T3" fmla="*/ 373365 h 21600"/>
                  <a:gd name="T4" fmla="*/ 6187928 w 21600"/>
                  <a:gd name="T5" fmla="*/ 373365 h 21600"/>
                  <a:gd name="T6" fmla="*/ 6187928 w 21600"/>
                  <a:gd name="T7" fmla="*/ 37336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sz="700" i="1">
                    <a:solidFill>
                      <a:srgbClr val="FFFFFF"/>
                    </a:solidFill>
                    <a:latin typeface="Calibri"/>
                    <a:cs typeface="Calibri"/>
                    <a:sym typeface="Times New Roman" pitchFamily="18" charset="0"/>
                  </a:rPr>
                  <a:t>Funding</a:t>
                </a:r>
                <a:endParaRPr lang="en-US" i="1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9614" name="Group 177"/>
            <p:cNvGrpSpPr>
              <a:grpSpLocks/>
            </p:cNvGrpSpPr>
            <p:nvPr/>
          </p:nvGrpSpPr>
          <p:grpSpPr bwMode="auto">
            <a:xfrm>
              <a:off x="55643" y="272754"/>
              <a:ext cx="833074" cy="514221"/>
              <a:chOff x="0" y="-1"/>
              <a:chExt cx="833073" cy="514222"/>
            </a:xfrm>
          </p:grpSpPr>
          <p:grpSp>
            <p:nvGrpSpPr>
              <p:cNvPr id="19627" name="Group 178"/>
              <p:cNvGrpSpPr>
                <a:grpSpLocks/>
              </p:cNvGrpSpPr>
              <p:nvPr/>
            </p:nvGrpSpPr>
            <p:grpSpPr bwMode="auto">
              <a:xfrm>
                <a:off x="31795" y="0"/>
                <a:ext cx="801278" cy="384043"/>
                <a:chOff x="-1" y="0"/>
                <a:chExt cx="801279" cy="384043"/>
              </a:xfrm>
            </p:grpSpPr>
            <p:sp>
              <p:nvSpPr>
                <p:cNvPr id="19629" name="AutoShape 179"/>
                <p:cNvSpPr>
                  <a:spLocks/>
                </p:cNvSpPr>
                <p:nvPr/>
              </p:nvSpPr>
              <p:spPr bwMode="auto">
                <a:xfrm>
                  <a:off x="104928" y="198369"/>
                  <a:ext cx="593010" cy="85693"/>
                </a:xfrm>
                <a:custGeom>
                  <a:avLst/>
                  <a:gdLst>
                    <a:gd name="T0" fmla="*/ 8140298 w 21600"/>
                    <a:gd name="T1" fmla="*/ 169986 h 21600"/>
                    <a:gd name="T2" fmla="*/ 8140298 w 21600"/>
                    <a:gd name="T3" fmla="*/ 169986 h 21600"/>
                    <a:gd name="T4" fmla="*/ 8140298 w 21600"/>
                    <a:gd name="T5" fmla="*/ 169986 h 21600"/>
                    <a:gd name="T6" fmla="*/ 8140298 w 21600"/>
                    <a:gd name="T7" fmla="*/ 16998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60"/>
                      </a:moveTo>
                      <a:lnTo>
                        <a:pt x="0" y="0"/>
                      </a:lnTo>
                      <a:lnTo>
                        <a:pt x="21599" y="0"/>
                      </a:lnTo>
                      <a:lnTo>
                        <a:pt x="21599" y="21599"/>
                      </a:ln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9630" name="Line 180"/>
                <p:cNvSpPr>
                  <a:spLocks noChangeShapeType="1"/>
                </p:cNvSpPr>
                <p:nvPr/>
              </p:nvSpPr>
              <p:spPr bwMode="auto">
                <a:xfrm>
                  <a:off x="406995" y="95217"/>
                  <a:ext cx="3" cy="196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9631" name="AutoShape 181"/>
                <p:cNvSpPr>
                  <a:spLocks/>
                </p:cNvSpPr>
                <p:nvPr/>
              </p:nvSpPr>
              <p:spPr bwMode="auto">
                <a:xfrm>
                  <a:off x="295708" y="0"/>
                  <a:ext cx="209861" cy="95215"/>
                </a:xfrm>
                <a:custGeom>
                  <a:avLst/>
                  <a:gdLst>
                    <a:gd name="T0" fmla="*/ 1019487 w 21600"/>
                    <a:gd name="T1" fmla="*/ 209861 h 21600"/>
                    <a:gd name="T2" fmla="*/ 1019487 w 21600"/>
                    <a:gd name="T3" fmla="*/ 209861 h 21600"/>
                    <a:gd name="T4" fmla="*/ 1019487 w 21600"/>
                    <a:gd name="T5" fmla="*/ 209861 h 21600"/>
                    <a:gd name="T6" fmla="*/ 1019487 w 21600"/>
                    <a:gd name="T7" fmla="*/ 20986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9632" name="Group 182"/>
                <p:cNvGrpSpPr>
                  <a:grpSpLocks/>
                </p:cNvGrpSpPr>
                <p:nvPr/>
              </p:nvGrpSpPr>
              <p:grpSpPr bwMode="auto">
                <a:xfrm>
                  <a:off x="0" y="288827"/>
                  <a:ext cx="801278" cy="95216"/>
                  <a:chOff x="0" y="0"/>
                  <a:chExt cx="801278" cy="95216"/>
                </a:xfrm>
              </p:grpSpPr>
              <p:sp>
                <p:nvSpPr>
                  <p:cNvPr id="19633" name="AutoShape 183"/>
                  <p:cNvSpPr>
                    <a:spLocks/>
                  </p:cNvSpPr>
                  <p:nvPr/>
                </p:nvSpPr>
                <p:spPr bwMode="auto">
                  <a:xfrm>
                    <a:off x="298887" y="0"/>
                    <a:ext cx="209861" cy="95216"/>
                  </a:xfrm>
                  <a:custGeom>
                    <a:avLst/>
                    <a:gdLst>
                      <a:gd name="T0" fmla="*/ 1019487 w 21600"/>
                      <a:gd name="T1" fmla="*/ 209863 h 21600"/>
                      <a:gd name="T2" fmla="*/ 1019487 w 21600"/>
                      <a:gd name="T3" fmla="*/ 209863 h 21600"/>
                      <a:gd name="T4" fmla="*/ 1019487 w 21600"/>
                      <a:gd name="T5" fmla="*/ 209863 h 21600"/>
                      <a:gd name="T6" fmla="*/ 1019487 w 21600"/>
                      <a:gd name="T7" fmla="*/ 20986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F81BD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634" name="AutoShape 184"/>
                  <p:cNvSpPr>
                    <a:spLocks/>
                  </p:cNvSpPr>
                  <p:nvPr/>
                </p:nvSpPr>
                <p:spPr bwMode="auto">
                  <a:xfrm>
                    <a:off x="591417" y="0"/>
                    <a:ext cx="209861" cy="95216"/>
                  </a:xfrm>
                  <a:custGeom>
                    <a:avLst/>
                    <a:gdLst>
                      <a:gd name="T0" fmla="*/ 1019487 w 21600"/>
                      <a:gd name="T1" fmla="*/ 209863 h 21600"/>
                      <a:gd name="T2" fmla="*/ 1019487 w 21600"/>
                      <a:gd name="T3" fmla="*/ 209863 h 21600"/>
                      <a:gd name="T4" fmla="*/ 1019487 w 21600"/>
                      <a:gd name="T5" fmla="*/ 209863 h 21600"/>
                      <a:gd name="T6" fmla="*/ 1019487 w 21600"/>
                      <a:gd name="T7" fmla="*/ 20986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F81BD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635" name="AutoShape 18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09860" cy="95216"/>
                  </a:xfrm>
                  <a:custGeom>
                    <a:avLst/>
                    <a:gdLst>
                      <a:gd name="T0" fmla="*/ 1019473 w 21600"/>
                      <a:gd name="T1" fmla="*/ 209863 h 21600"/>
                      <a:gd name="T2" fmla="*/ 1019473 w 21600"/>
                      <a:gd name="T3" fmla="*/ 209863 h 21600"/>
                      <a:gd name="T4" fmla="*/ 1019473 w 21600"/>
                      <a:gd name="T5" fmla="*/ 209863 h 21600"/>
                      <a:gd name="T6" fmla="*/ 1019473 w 21600"/>
                      <a:gd name="T7" fmla="*/ 20986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599" y="0"/>
                        </a:lnTo>
                        <a:lnTo>
                          <a:pt x="21599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F81BD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</p:grpSp>
          <p:sp>
            <p:nvSpPr>
              <p:cNvPr id="19628" name="AutoShape 186"/>
              <p:cNvSpPr>
                <a:spLocks/>
              </p:cNvSpPr>
              <p:nvPr/>
            </p:nvSpPr>
            <p:spPr bwMode="auto">
              <a:xfrm>
                <a:off x="0" y="387220"/>
                <a:ext cx="751658" cy="127001"/>
              </a:xfrm>
              <a:custGeom>
                <a:avLst/>
                <a:gdLst>
                  <a:gd name="T0" fmla="*/ 13078466 w 21600"/>
                  <a:gd name="T1" fmla="*/ 373365 h 21600"/>
                  <a:gd name="T2" fmla="*/ 13078466 w 21600"/>
                  <a:gd name="T3" fmla="*/ 373365 h 21600"/>
                  <a:gd name="T4" fmla="*/ 13078466 w 21600"/>
                  <a:gd name="T5" fmla="*/ 373365 h 21600"/>
                  <a:gd name="T6" fmla="*/ 13078466 w 21600"/>
                  <a:gd name="T7" fmla="*/ 37336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sz="700" i="1">
                    <a:solidFill>
                      <a:srgbClr val="FFFFFF"/>
                    </a:solidFill>
                    <a:latin typeface="Calibri"/>
                    <a:cs typeface="Calibri"/>
                    <a:sym typeface="Times New Roman" pitchFamily="18" charset="0"/>
                  </a:rPr>
                  <a:t>Organization</a:t>
                </a:r>
                <a:endParaRPr lang="en-US" i="1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5547" name="AutoShape 187"/>
            <p:cNvSpPr>
              <a:spLocks/>
            </p:cNvSpPr>
            <p:nvPr/>
          </p:nvSpPr>
          <p:spPr bwMode="auto">
            <a:xfrm>
              <a:off x="2277883" y="786955"/>
              <a:ext cx="1013319" cy="2157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dirty="0">
                  <a:solidFill>
                    <a:srgbClr val="FFFF00"/>
                  </a:solidFill>
                  <a:latin typeface="Calibri"/>
                  <a:ea typeface="Benguiat Bk BT" charset="0"/>
                  <a:cs typeface="Calibri"/>
                  <a:sym typeface="Benguiat Bk BT" charset="0"/>
                </a:rPr>
                <a:t>Resources</a:t>
              </a:r>
              <a:endParaRPr lang="en-US" b="1" i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19616" name="Group 188"/>
            <p:cNvGrpSpPr>
              <a:grpSpLocks/>
            </p:cNvGrpSpPr>
            <p:nvPr/>
          </p:nvGrpSpPr>
          <p:grpSpPr bwMode="auto">
            <a:xfrm>
              <a:off x="4874421" y="199752"/>
              <a:ext cx="688158" cy="707832"/>
              <a:chOff x="0" y="0"/>
              <a:chExt cx="688158" cy="707831"/>
            </a:xfrm>
          </p:grpSpPr>
          <p:sp>
            <p:nvSpPr>
              <p:cNvPr id="19617" name="AutoShape 189"/>
              <p:cNvSpPr>
                <a:spLocks/>
              </p:cNvSpPr>
              <p:nvPr/>
            </p:nvSpPr>
            <p:spPr bwMode="auto">
              <a:xfrm>
                <a:off x="0" y="580830"/>
                <a:ext cx="688158" cy="127001"/>
              </a:xfrm>
              <a:custGeom>
                <a:avLst/>
                <a:gdLst>
                  <a:gd name="T0" fmla="*/ 10962070 w 21600"/>
                  <a:gd name="T1" fmla="*/ 373365 h 21600"/>
                  <a:gd name="T2" fmla="*/ 10962070 w 21600"/>
                  <a:gd name="T3" fmla="*/ 373365 h 21600"/>
                  <a:gd name="T4" fmla="*/ 10962070 w 21600"/>
                  <a:gd name="T5" fmla="*/ 373365 h 21600"/>
                  <a:gd name="T6" fmla="*/ 10962070 w 21600"/>
                  <a:gd name="T7" fmla="*/ 37336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en-US" sz="700" i="1">
                    <a:solidFill>
                      <a:srgbClr val="FFFFFF"/>
                    </a:solidFill>
                    <a:latin typeface="Calibri"/>
                    <a:cs typeface="Calibri"/>
                    <a:sym typeface="Times New Roman" pitchFamily="18" charset="0"/>
                  </a:rPr>
                  <a:t>Curriculum</a:t>
                </a:r>
                <a:endParaRPr lang="en-US" i="1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19618" name="Group 190"/>
              <p:cNvGrpSpPr>
                <a:grpSpLocks/>
              </p:cNvGrpSpPr>
              <p:nvPr/>
            </p:nvGrpSpPr>
            <p:grpSpPr bwMode="auto">
              <a:xfrm>
                <a:off x="79435" y="0"/>
                <a:ext cx="578756" cy="614136"/>
                <a:chOff x="-22" y="1"/>
                <a:chExt cx="578756" cy="614136"/>
              </a:xfrm>
            </p:grpSpPr>
            <p:grpSp>
              <p:nvGrpSpPr>
                <p:cNvPr id="19619" name="Group 191"/>
                <p:cNvGrpSpPr>
                  <a:grpSpLocks/>
                </p:cNvGrpSpPr>
                <p:nvPr/>
              </p:nvGrpSpPr>
              <p:grpSpPr bwMode="auto">
                <a:xfrm>
                  <a:off x="85994" y="0"/>
                  <a:ext cx="492740" cy="614137"/>
                  <a:chOff x="-1" y="0"/>
                  <a:chExt cx="492740" cy="614136"/>
                </a:xfrm>
              </p:grpSpPr>
              <p:sp>
                <p:nvSpPr>
                  <p:cNvPr id="19621" name="AutoShape 192"/>
                  <p:cNvSpPr>
                    <a:spLocks/>
                  </p:cNvSpPr>
                  <p:nvPr/>
                </p:nvSpPr>
                <p:spPr bwMode="auto">
                  <a:xfrm>
                    <a:off x="202859" y="6282"/>
                    <a:ext cx="176172" cy="105120"/>
                  </a:xfrm>
                  <a:custGeom>
                    <a:avLst/>
                    <a:gdLst>
                      <a:gd name="T0" fmla="*/ 718439 w 21600"/>
                      <a:gd name="T1" fmla="*/ 255792 h 21600"/>
                      <a:gd name="T2" fmla="*/ 718439 w 21600"/>
                      <a:gd name="T3" fmla="*/ 255792 h 21600"/>
                      <a:gd name="T4" fmla="*/ 718439 w 21600"/>
                      <a:gd name="T5" fmla="*/ 255792 h 21600"/>
                      <a:gd name="T6" fmla="*/ 718439 w 21600"/>
                      <a:gd name="T7" fmla="*/ 255792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943" y="0"/>
                        </a:moveTo>
                        <a:lnTo>
                          <a:pt x="9633" y="5620"/>
                        </a:lnTo>
                        <a:lnTo>
                          <a:pt x="3482" y="3707"/>
                        </a:lnTo>
                        <a:lnTo>
                          <a:pt x="1306" y="6135"/>
                        </a:lnTo>
                        <a:lnTo>
                          <a:pt x="0" y="10461"/>
                        </a:lnTo>
                        <a:lnTo>
                          <a:pt x="554" y="14184"/>
                        </a:lnTo>
                        <a:lnTo>
                          <a:pt x="4022" y="17287"/>
                        </a:lnTo>
                        <a:lnTo>
                          <a:pt x="18173" y="21600"/>
                        </a:lnTo>
                        <a:lnTo>
                          <a:pt x="17903" y="17287"/>
                        </a:lnTo>
                        <a:lnTo>
                          <a:pt x="18941" y="13566"/>
                        </a:lnTo>
                        <a:lnTo>
                          <a:pt x="21600" y="12344"/>
                        </a:lnTo>
                        <a:lnTo>
                          <a:pt x="20847" y="9225"/>
                        </a:lnTo>
                        <a:lnTo>
                          <a:pt x="15506" y="7401"/>
                        </a:lnTo>
                        <a:lnTo>
                          <a:pt x="16815" y="3089"/>
                        </a:lnTo>
                        <a:lnTo>
                          <a:pt x="10943" y="0"/>
                        </a:lnTo>
                        <a:close/>
                      </a:path>
                    </a:pathLst>
                  </a:custGeom>
                  <a:solidFill>
                    <a:srgbClr val="00EAFF"/>
                  </a:solidFill>
                  <a:ln w="3175" cap="flat" cmpd="sng">
                    <a:solidFill>
                      <a:srgbClr val="00EAFF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622" name="AutoShape 193"/>
                  <p:cNvSpPr>
                    <a:spLocks/>
                  </p:cNvSpPr>
                  <p:nvPr/>
                </p:nvSpPr>
                <p:spPr bwMode="auto">
                  <a:xfrm>
                    <a:off x="209265" y="35991"/>
                    <a:ext cx="139330" cy="48561"/>
                  </a:xfrm>
                  <a:custGeom>
                    <a:avLst/>
                    <a:gdLst>
                      <a:gd name="T0" fmla="*/ 449372 w 21600"/>
                      <a:gd name="T1" fmla="*/ 54588 h 21600"/>
                      <a:gd name="T2" fmla="*/ 449372 w 21600"/>
                      <a:gd name="T3" fmla="*/ 54588 h 21600"/>
                      <a:gd name="T4" fmla="*/ 449372 w 21600"/>
                      <a:gd name="T5" fmla="*/ 54588 h 21600"/>
                      <a:gd name="T6" fmla="*/ 449372 w 21600"/>
                      <a:gd name="T7" fmla="*/ 5458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610" y="0"/>
                        </a:moveTo>
                        <a:lnTo>
                          <a:pt x="21599" y="12205"/>
                        </a:lnTo>
                        <a:lnTo>
                          <a:pt x="19893" y="16136"/>
                        </a:lnTo>
                        <a:lnTo>
                          <a:pt x="18837" y="21599"/>
                        </a:lnTo>
                        <a:lnTo>
                          <a:pt x="17886" y="17478"/>
                        </a:lnTo>
                        <a:lnTo>
                          <a:pt x="16862" y="20130"/>
                        </a:lnTo>
                        <a:lnTo>
                          <a:pt x="15817" y="16136"/>
                        </a:lnTo>
                        <a:lnTo>
                          <a:pt x="13820" y="17478"/>
                        </a:lnTo>
                        <a:lnTo>
                          <a:pt x="13158" y="14889"/>
                        </a:lnTo>
                        <a:lnTo>
                          <a:pt x="11141" y="16136"/>
                        </a:lnTo>
                        <a:lnTo>
                          <a:pt x="10448" y="13484"/>
                        </a:lnTo>
                        <a:lnTo>
                          <a:pt x="8751" y="14889"/>
                        </a:lnTo>
                        <a:lnTo>
                          <a:pt x="8037" y="12205"/>
                        </a:lnTo>
                        <a:lnTo>
                          <a:pt x="6382" y="14889"/>
                        </a:lnTo>
                        <a:lnTo>
                          <a:pt x="5720" y="10863"/>
                        </a:lnTo>
                        <a:lnTo>
                          <a:pt x="4044" y="12205"/>
                        </a:lnTo>
                        <a:lnTo>
                          <a:pt x="3724" y="8115"/>
                        </a:lnTo>
                        <a:lnTo>
                          <a:pt x="1313" y="10863"/>
                        </a:lnTo>
                        <a:lnTo>
                          <a:pt x="972" y="6710"/>
                        </a:lnTo>
                        <a:lnTo>
                          <a:pt x="0" y="4121"/>
                        </a:lnTo>
                        <a:lnTo>
                          <a:pt x="61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623" name="AutoShape 194"/>
                  <p:cNvSpPr>
                    <a:spLocks/>
                  </p:cNvSpPr>
                  <p:nvPr/>
                </p:nvSpPr>
                <p:spPr bwMode="auto">
                  <a:xfrm>
                    <a:off x="56585" y="407915"/>
                    <a:ext cx="279191" cy="155392"/>
                  </a:xfrm>
                  <a:custGeom>
                    <a:avLst/>
                    <a:gdLst>
                      <a:gd name="T0" fmla="*/ 1804349 w 21600"/>
                      <a:gd name="T1" fmla="*/ 558951 h 21600"/>
                      <a:gd name="T2" fmla="*/ 1804349 w 21600"/>
                      <a:gd name="T3" fmla="*/ 558951 h 21600"/>
                      <a:gd name="T4" fmla="*/ 1804349 w 21600"/>
                      <a:gd name="T5" fmla="*/ 558951 h 21600"/>
                      <a:gd name="T6" fmla="*/ 1804349 w 21600"/>
                      <a:gd name="T7" fmla="*/ 55895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2033"/>
                        </a:moveTo>
                        <a:lnTo>
                          <a:pt x="14850" y="17876"/>
                        </a:lnTo>
                        <a:lnTo>
                          <a:pt x="21599" y="0"/>
                        </a:lnTo>
                        <a:lnTo>
                          <a:pt x="14504" y="21600"/>
                        </a:lnTo>
                        <a:lnTo>
                          <a:pt x="0" y="120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624" name="AutoShape 195"/>
                  <p:cNvSpPr>
                    <a:spLocks/>
                  </p:cNvSpPr>
                  <p:nvPr/>
                </p:nvSpPr>
                <p:spPr bwMode="auto">
                  <a:xfrm>
                    <a:off x="103030" y="0"/>
                    <a:ext cx="373693" cy="192524"/>
                  </a:xfrm>
                  <a:custGeom>
                    <a:avLst/>
                    <a:gdLst>
                      <a:gd name="T0" fmla="*/ 3232566 w 21600"/>
                      <a:gd name="T1" fmla="*/ 857997 h 21600"/>
                      <a:gd name="T2" fmla="*/ 3232566 w 21600"/>
                      <a:gd name="T3" fmla="*/ 857997 h 21600"/>
                      <a:gd name="T4" fmla="*/ 3232566 w 21600"/>
                      <a:gd name="T5" fmla="*/ 857997 h 21600"/>
                      <a:gd name="T6" fmla="*/ 3232566 w 21600"/>
                      <a:gd name="T7" fmla="*/ 85799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21600"/>
                        </a:moveTo>
                        <a:lnTo>
                          <a:pt x="1767" y="16868"/>
                        </a:lnTo>
                        <a:lnTo>
                          <a:pt x="2640" y="11368"/>
                        </a:lnTo>
                        <a:lnTo>
                          <a:pt x="2967" y="8201"/>
                        </a:lnTo>
                        <a:lnTo>
                          <a:pt x="3259" y="4257"/>
                        </a:lnTo>
                        <a:lnTo>
                          <a:pt x="5670" y="5716"/>
                        </a:lnTo>
                        <a:lnTo>
                          <a:pt x="6498" y="3463"/>
                        </a:lnTo>
                        <a:lnTo>
                          <a:pt x="7412" y="2702"/>
                        </a:lnTo>
                        <a:lnTo>
                          <a:pt x="10363" y="3407"/>
                        </a:lnTo>
                        <a:lnTo>
                          <a:pt x="10873" y="400"/>
                        </a:lnTo>
                        <a:lnTo>
                          <a:pt x="12407" y="0"/>
                        </a:lnTo>
                        <a:lnTo>
                          <a:pt x="13506" y="665"/>
                        </a:lnTo>
                        <a:lnTo>
                          <a:pt x="14212" y="2702"/>
                        </a:lnTo>
                        <a:lnTo>
                          <a:pt x="13930" y="5050"/>
                        </a:lnTo>
                        <a:lnTo>
                          <a:pt x="16702" y="6069"/>
                        </a:lnTo>
                        <a:lnTo>
                          <a:pt x="17192" y="8410"/>
                        </a:lnTo>
                        <a:lnTo>
                          <a:pt x="17192" y="9788"/>
                        </a:lnTo>
                        <a:lnTo>
                          <a:pt x="20412" y="10551"/>
                        </a:lnTo>
                        <a:lnTo>
                          <a:pt x="21600" y="10551"/>
                        </a:lnTo>
                        <a:lnTo>
                          <a:pt x="17300" y="10454"/>
                        </a:lnTo>
                        <a:lnTo>
                          <a:pt x="14674" y="9115"/>
                        </a:lnTo>
                        <a:lnTo>
                          <a:pt x="14212" y="11368"/>
                        </a:lnTo>
                        <a:lnTo>
                          <a:pt x="15091" y="12146"/>
                        </a:lnTo>
                        <a:lnTo>
                          <a:pt x="14293" y="15577"/>
                        </a:lnTo>
                        <a:lnTo>
                          <a:pt x="6800" y="12916"/>
                        </a:lnTo>
                        <a:lnTo>
                          <a:pt x="7563" y="9427"/>
                        </a:lnTo>
                        <a:lnTo>
                          <a:pt x="13888" y="11825"/>
                        </a:lnTo>
                        <a:lnTo>
                          <a:pt x="13590" y="9788"/>
                        </a:lnTo>
                        <a:lnTo>
                          <a:pt x="13930" y="8201"/>
                        </a:lnTo>
                        <a:lnTo>
                          <a:pt x="15176" y="6069"/>
                        </a:lnTo>
                        <a:lnTo>
                          <a:pt x="12140" y="5050"/>
                        </a:lnTo>
                        <a:lnTo>
                          <a:pt x="13024" y="2702"/>
                        </a:lnTo>
                        <a:lnTo>
                          <a:pt x="12762" y="1371"/>
                        </a:lnTo>
                        <a:lnTo>
                          <a:pt x="11848" y="1106"/>
                        </a:lnTo>
                        <a:lnTo>
                          <a:pt x="11270" y="1371"/>
                        </a:lnTo>
                        <a:lnTo>
                          <a:pt x="10647" y="4257"/>
                        </a:lnTo>
                        <a:lnTo>
                          <a:pt x="7455" y="3407"/>
                        </a:lnTo>
                        <a:lnTo>
                          <a:pt x="6283" y="5404"/>
                        </a:lnTo>
                        <a:lnTo>
                          <a:pt x="6221" y="7359"/>
                        </a:lnTo>
                        <a:lnTo>
                          <a:pt x="6800" y="8994"/>
                        </a:lnTo>
                        <a:lnTo>
                          <a:pt x="7412" y="9788"/>
                        </a:lnTo>
                        <a:lnTo>
                          <a:pt x="6221" y="8994"/>
                        </a:lnTo>
                        <a:lnTo>
                          <a:pt x="5624" y="8201"/>
                        </a:lnTo>
                        <a:lnTo>
                          <a:pt x="5624" y="6598"/>
                        </a:lnTo>
                        <a:lnTo>
                          <a:pt x="3519" y="5404"/>
                        </a:lnTo>
                        <a:lnTo>
                          <a:pt x="2640" y="14472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625" name="AutoShape 196"/>
                  <p:cNvSpPr>
                    <a:spLocks/>
                  </p:cNvSpPr>
                  <p:nvPr/>
                </p:nvSpPr>
                <p:spPr bwMode="auto">
                  <a:xfrm>
                    <a:off x="0" y="93693"/>
                    <a:ext cx="492739" cy="520443"/>
                  </a:xfrm>
                  <a:custGeom>
                    <a:avLst/>
                    <a:gdLst>
                      <a:gd name="T0" fmla="*/ 5620190 w 21600"/>
                      <a:gd name="T1" fmla="*/ 6269941 h 21600"/>
                      <a:gd name="T2" fmla="*/ 5620190 w 21600"/>
                      <a:gd name="T3" fmla="*/ 6269941 h 21600"/>
                      <a:gd name="T4" fmla="*/ 5620190 w 21600"/>
                      <a:gd name="T5" fmla="*/ 6269941 h 21600"/>
                      <a:gd name="T6" fmla="*/ 5620190 w 21600"/>
                      <a:gd name="T7" fmla="*/ 626994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466" y="301"/>
                        </a:moveTo>
                        <a:lnTo>
                          <a:pt x="17308" y="7002"/>
                        </a:lnTo>
                        <a:lnTo>
                          <a:pt x="13718" y="12530"/>
                        </a:lnTo>
                        <a:lnTo>
                          <a:pt x="10345" y="17214"/>
                        </a:lnTo>
                        <a:lnTo>
                          <a:pt x="5637" y="16639"/>
                        </a:lnTo>
                        <a:lnTo>
                          <a:pt x="2919" y="16052"/>
                        </a:lnTo>
                        <a:lnTo>
                          <a:pt x="10345" y="17807"/>
                        </a:lnTo>
                        <a:lnTo>
                          <a:pt x="13057" y="14596"/>
                        </a:lnTo>
                        <a:lnTo>
                          <a:pt x="15757" y="10518"/>
                        </a:lnTo>
                        <a:lnTo>
                          <a:pt x="18873" y="4657"/>
                        </a:lnTo>
                        <a:lnTo>
                          <a:pt x="15290" y="11975"/>
                        </a:lnTo>
                        <a:lnTo>
                          <a:pt x="10920" y="19311"/>
                        </a:lnTo>
                        <a:lnTo>
                          <a:pt x="17087" y="10213"/>
                        </a:lnTo>
                        <a:lnTo>
                          <a:pt x="14754" y="15201"/>
                        </a:lnTo>
                        <a:lnTo>
                          <a:pt x="11687" y="20422"/>
                        </a:lnTo>
                        <a:lnTo>
                          <a:pt x="8210" y="19311"/>
                        </a:lnTo>
                        <a:lnTo>
                          <a:pt x="4965" y="18430"/>
                        </a:lnTo>
                        <a:lnTo>
                          <a:pt x="0" y="17514"/>
                        </a:lnTo>
                        <a:lnTo>
                          <a:pt x="6509" y="19242"/>
                        </a:lnTo>
                        <a:lnTo>
                          <a:pt x="11020" y="20998"/>
                        </a:lnTo>
                        <a:lnTo>
                          <a:pt x="12149" y="21600"/>
                        </a:lnTo>
                        <a:lnTo>
                          <a:pt x="17308" y="11092"/>
                        </a:lnTo>
                        <a:lnTo>
                          <a:pt x="20466" y="4084"/>
                        </a:lnTo>
                        <a:lnTo>
                          <a:pt x="21599" y="873"/>
                        </a:lnTo>
                        <a:lnTo>
                          <a:pt x="20688" y="1173"/>
                        </a:lnTo>
                        <a:lnTo>
                          <a:pt x="21138" y="0"/>
                        </a:lnTo>
                        <a:lnTo>
                          <a:pt x="20466" y="3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626" name="AutoShape 197"/>
                  <p:cNvSpPr>
                    <a:spLocks/>
                  </p:cNvSpPr>
                  <p:nvPr/>
                </p:nvSpPr>
                <p:spPr bwMode="auto">
                  <a:xfrm>
                    <a:off x="18683" y="490183"/>
                    <a:ext cx="223682" cy="74838"/>
                  </a:xfrm>
                  <a:custGeom>
                    <a:avLst/>
                    <a:gdLst>
                      <a:gd name="T0" fmla="*/ 1158186 w 21600"/>
                      <a:gd name="T1" fmla="*/ 129646 h 21600"/>
                      <a:gd name="T2" fmla="*/ 1158186 w 21600"/>
                      <a:gd name="T3" fmla="*/ 129646 h 21600"/>
                      <a:gd name="T4" fmla="*/ 1158186 w 21600"/>
                      <a:gd name="T5" fmla="*/ 129646 h 21600"/>
                      <a:gd name="T6" fmla="*/ 1158186 w 21600"/>
                      <a:gd name="T7" fmla="*/ 12964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0968" y="16344"/>
                        </a:lnTo>
                        <a:lnTo>
                          <a:pt x="21600" y="215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i="1">
                      <a:solidFill>
                        <a:srgbClr val="FFFFFF"/>
                      </a:solidFill>
                      <a:latin typeface="Calibri"/>
                      <a:cs typeface="Calibri"/>
                    </a:endParaRPr>
                  </a:p>
                </p:txBody>
              </p:sp>
            </p:grpSp>
            <p:sp>
              <p:nvSpPr>
                <p:cNvPr id="19620" name="AutoShape 198"/>
                <p:cNvSpPr>
                  <a:spLocks/>
                </p:cNvSpPr>
                <p:nvPr/>
              </p:nvSpPr>
              <p:spPr bwMode="auto">
                <a:xfrm>
                  <a:off x="-22" y="50275"/>
                  <a:ext cx="569909" cy="457051"/>
                </a:xfrm>
                <a:custGeom>
                  <a:avLst/>
                  <a:gdLst>
                    <a:gd name="T0" fmla="*/ 7640824 w 21253"/>
                    <a:gd name="T1" fmla="*/ 4835557 h 21600"/>
                    <a:gd name="T2" fmla="*/ 7640824 w 21253"/>
                    <a:gd name="T3" fmla="*/ 4835557 h 21600"/>
                    <a:gd name="T4" fmla="*/ 7640824 w 21253"/>
                    <a:gd name="T5" fmla="*/ 4835557 h 21600"/>
                    <a:gd name="T6" fmla="*/ 7640824 w 21253"/>
                    <a:gd name="T7" fmla="*/ 483555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253" h="21600">
                      <a:moveTo>
                        <a:pt x="9358" y="0"/>
                      </a:moveTo>
                      <a:lnTo>
                        <a:pt x="8800" y="3616"/>
                      </a:lnTo>
                      <a:cubicBezTo>
                        <a:pt x="8044" y="5236"/>
                        <a:pt x="6631" y="7828"/>
                        <a:pt x="4839" y="9773"/>
                      </a:cubicBezTo>
                      <a:cubicBezTo>
                        <a:pt x="3047" y="11717"/>
                        <a:pt x="-57" y="15794"/>
                        <a:pt x="1" y="17549"/>
                      </a:cubicBezTo>
                      <a:lnTo>
                        <a:pt x="5735" y="20411"/>
                      </a:lnTo>
                      <a:cubicBezTo>
                        <a:pt x="7745" y="21086"/>
                        <a:pt x="9915" y="21491"/>
                        <a:pt x="12064" y="21599"/>
                      </a:cubicBezTo>
                      <a:cubicBezTo>
                        <a:pt x="13876" y="20194"/>
                        <a:pt x="15490" y="14633"/>
                        <a:pt x="17161" y="11555"/>
                      </a:cubicBezTo>
                      <a:cubicBezTo>
                        <a:pt x="18833" y="8477"/>
                        <a:pt x="19948" y="4102"/>
                        <a:pt x="20665" y="2428"/>
                      </a:cubicBezTo>
                      <a:cubicBezTo>
                        <a:pt x="20724" y="2266"/>
                        <a:pt x="21542" y="2104"/>
                        <a:pt x="21142" y="2050"/>
                      </a:cubicBezTo>
                      <a:cubicBezTo>
                        <a:pt x="20744" y="1996"/>
                        <a:pt x="19093" y="2185"/>
                        <a:pt x="18315" y="2104"/>
                      </a:cubicBezTo>
                      <a:lnTo>
                        <a:pt x="16524" y="1510"/>
                      </a:lnTo>
                      <a:lnTo>
                        <a:pt x="16245" y="2482"/>
                      </a:lnTo>
                      <a:lnTo>
                        <a:pt x="16842" y="2698"/>
                      </a:lnTo>
                      <a:lnTo>
                        <a:pt x="16206" y="4210"/>
                      </a:lnTo>
                      <a:lnTo>
                        <a:pt x="11388" y="3022"/>
                      </a:lnTo>
                      <a:lnTo>
                        <a:pt x="11905" y="1780"/>
                      </a:lnTo>
                      <a:lnTo>
                        <a:pt x="10672" y="1078"/>
                      </a:lnTo>
                      <a:lnTo>
                        <a:pt x="10672" y="376"/>
                      </a:lnTo>
                      <a:lnTo>
                        <a:pt x="93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i="1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grpSp>
        <p:nvGrpSpPr>
          <p:cNvPr id="19466" name="Group 199"/>
          <p:cNvGrpSpPr>
            <a:grpSpLocks/>
          </p:cNvGrpSpPr>
          <p:nvPr/>
        </p:nvGrpSpPr>
        <p:grpSpPr bwMode="auto">
          <a:xfrm>
            <a:off x="1187056" y="3626644"/>
            <a:ext cx="3488531" cy="738188"/>
            <a:chOff x="0" y="0"/>
            <a:chExt cx="3487738" cy="985838"/>
          </a:xfrm>
        </p:grpSpPr>
        <p:sp>
          <p:nvSpPr>
            <p:cNvPr id="19603" name="AutoShape 200"/>
            <p:cNvSpPr>
              <a:spLocks/>
            </p:cNvSpPr>
            <p:nvPr/>
          </p:nvSpPr>
          <p:spPr bwMode="auto">
            <a:xfrm>
              <a:off x="0" y="0"/>
              <a:ext cx="3487738" cy="822249"/>
            </a:xfrm>
            <a:custGeom>
              <a:avLst/>
              <a:gdLst>
                <a:gd name="T0" fmla="*/ 281581397 w 21600"/>
                <a:gd name="T1" fmla="*/ 15650330 h 21600"/>
                <a:gd name="T2" fmla="*/ 281581397 w 21600"/>
                <a:gd name="T3" fmla="*/ 15650330 h 21600"/>
                <a:gd name="T4" fmla="*/ 281581397 w 21600"/>
                <a:gd name="T5" fmla="*/ 15650330 h 21600"/>
                <a:gd name="T6" fmla="*/ 281581397 w 21600"/>
                <a:gd name="T7" fmla="*/ 156503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endParaRPr lang="en-US" i="1">
                <a:latin typeface="Calibri"/>
                <a:cs typeface="Calibri"/>
              </a:endParaRPr>
            </a:p>
          </p:txBody>
        </p:sp>
        <p:pic>
          <p:nvPicPr>
            <p:cNvPr id="19604" name="Picture 201" descr="g070395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285" y="82548"/>
              <a:ext cx="869953" cy="727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605" name="Picture 202" descr="g070394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63498"/>
              <a:ext cx="1003301" cy="739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606" name="Picture 203" descr="image12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935" y="74611"/>
              <a:ext cx="1368428" cy="911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564" name="AutoShape 204"/>
            <p:cNvSpPr>
              <a:spLocks/>
            </p:cNvSpPr>
            <p:nvPr/>
          </p:nvSpPr>
          <p:spPr bwMode="auto">
            <a:xfrm>
              <a:off x="1111791" y="561292"/>
              <a:ext cx="1190354" cy="2162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dirty="0">
                  <a:solidFill>
                    <a:srgbClr val="FFFF00"/>
                  </a:solidFill>
                  <a:latin typeface="Calibri"/>
                  <a:ea typeface="Benguiat Bk BT" charset="0"/>
                  <a:cs typeface="Calibri"/>
                  <a:sym typeface="Benguiat Bk BT" charset="0"/>
                </a:rPr>
                <a:t>Management</a:t>
              </a:r>
              <a:endParaRPr lang="en-US" b="1" i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9600" name="AutoShape 206"/>
          <p:cNvSpPr>
            <a:spLocks/>
          </p:cNvSpPr>
          <p:nvPr/>
        </p:nvSpPr>
        <p:spPr bwMode="auto">
          <a:xfrm>
            <a:off x="2341556" y="2906317"/>
            <a:ext cx="1152931" cy="670322"/>
          </a:xfrm>
          <a:custGeom>
            <a:avLst/>
            <a:gdLst>
              <a:gd name="T0" fmla="*/ 30833144 w 21600"/>
              <a:gd name="T1" fmla="*/ 18459385 h 21600"/>
              <a:gd name="T2" fmla="*/ 30833144 w 21600"/>
              <a:gd name="T3" fmla="*/ 18459385 h 21600"/>
              <a:gd name="T4" fmla="*/ 30833144 w 21600"/>
              <a:gd name="T5" fmla="*/ 18459385 h 21600"/>
              <a:gd name="T6" fmla="*/ 30833144 w 21600"/>
              <a:gd name="T7" fmla="*/ 1845938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ln>
            <a:noFill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601" name="Picture 207" descr="image13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226" y="2922986"/>
            <a:ext cx="1029403" cy="5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8" name="AutoShape 208"/>
          <p:cNvSpPr>
            <a:spLocks/>
          </p:cNvSpPr>
          <p:nvPr/>
        </p:nvSpPr>
        <p:spPr bwMode="auto">
          <a:xfrm>
            <a:off x="2338390" y="3358755"/>
            <a:ext cx="1050131" cy="1619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i="1" dirty="0">
                <a:solidFill>
                  <a:srgbClr val="FFFF00"/>
                </a:solidFill>
                <a:latin typeface="Calibri"/>
                <a:ea typeface="Benguiat Bk BT" charset="0"/>
                <a:cs typeface="Calibri"/>
                <a:sym typeface="Benguiat Bk BT" charset="0"/>
              </a:rPr>
              <a:t>Leadership</a:t>
            </a:r>
            <a:endParaRPr lang="en-US" b="1" i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grpSp>
        <p:nvGrpSpPr>
          <p:cNvPr id="19468" name="Group 209"/>
          <p:cNvGrpSpPr>
            <a:grpSpLocks/>
          </p:cNvGrpSpPr>
          <p:nvPr/>
        </p:nvGrpSpPr>
        <p:grpSpPr bwMode="auto">
          <a:xfrm>
            <a:off x="3570762" y="2575045"/>
            <a:ext cx="1975097" cy="976834"/>
            <a:chOff x="136984" y="507607"/>
            <a:chExt cx="1974916" cy="1302394"/>
          </a:xfrm>
        </p:grpSpPr>
        <p:sp>
          <p:nvSpPr>
            <p:cNvPr id="19595" name="AutoShape 210"/>
            <p:cNvSpPr>
              <a:spLocks/>
            </p:cNvSpPr>
            <p:nvPr/>
          </p:nvSpPr>
          <p:spPr bwMode="auto">
            <a:xfrm rot="2163054" flipH="1">
              <a:off x="136984" y="507607"/>
              <a:ext cx="1974916" cy="1159572"/>
            </a:xfrm>
            <a:prstGeom prst="rightArrow">
              <a:avLst>
                <a:gd name="adj1" fmla="val 75343"/>
                <a:gd name="adj2" fmla="val 54737"/>
              </a:avLst>
            </a:prstGeom>
            <a:ln>
              <a:noFill/>
              <a:headEnd/>
              <a:tailEnd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endParaRPr lang="en-US" sz="2000">
                <a:solidFill>
                  <a:srgbClr val="000000"/>
                </a:solidFill>
                <a:latin typeface="Calibri"/>
                <a:cs typeface="Calibri"/>
                <a:sym typeface="Calibri" pitchFamily="34" charset="0"/>
              </a:endParaRPr>
            </a:p>
          </p:txBody>
        </p:sp>
        <p:grpSp>
          <p:nvGrpSpPr>
            <p:cNvPr id="19596" name="Group 211"/>
            <p:cNvGrpSpPr>
              <a:grpSpLocks/>
            </p:cNvGrpSpPr>
            <p:nvPr/>
          </p:nvGrpSpPr>
          <p:grpSpPr bwMode="auto">
            <a:xfrm>
              <a:off x="509745" y="642416"/>
              <a:ext cx="1492402" cy="1167585"/>
              <a:chOff x="0" y="0"/>
              <a:chExt cx="1492401" cy="1167584"/>
            </a:xfrm>
          </p:grpSpPr>
          <p:pic>
            <p:nvPicPr>
              <p:cNvPr id="19597" name="Picture 212" descr="g014720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198" y="512906"/>
                <a:ext cx="783755" cy="247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9598" name="Picture 213" descr="image18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82559" cy="524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599" name="AutoShape 214"/>
              <p:cNvSpPr>
                <a:spLocks/>
              </p:cNvSpPr>
              <p:nvPr/>
            </p:nvSpPr>
            <p:spPr bwMode="auto">
              <a:xfrm>
                <a:off x="711396" y="793058"/>
                <a:ext cx="781005" cy="374526"/>
              </a:xfrm>
              <a:custGeom>
                <a:avLst/>
                <a:gdLst>
                  <a:gd name="T0" fmla="*/ 14119666 w 21600"/>
                  <a:gd name="T1" fmla="*/ 3247010 h 21600"/>
                  <a:gd name="T2" fmla="*/ 14119666 w 21600"/>
                  <a:gd name="T3" fmla="*/ 3247010 h 21600"/>
                  <a:gd name="T4" fmla="*/ 14119666 w 21600"/>
                  <a:gd name="T5" fmla="*/ 3247010 h 21600"/>
                  <a:gd name="T6" fmla="*/ 14119666 w 21600"/>
                  <a:gd name="T7" fmla="*/ 324701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000" b="1" i="1">
                    <a:solidFill>
                      <a:srgbClr val="000000"/>
                    </a:solidFill>
                    <a:latin typeface="Calibri"/>
                    <a:cs typeface="Calibri"/>
                    <a:sym typeface="Times New Roman" pitchFamily="18" charset="0"/>
                  </a:rPr>
                  <a:t>Quality</a:t>
                </a:r>
                <a:endParaRPr lang="en-US" sz="2000" b="1" i="1">
                  <a:solidFill>
                    <a:srgbClr val="000000"/>
                  </a:solidFill>
                  <a:latin typeface="Calibri"/>
                  <a:cs typeface="Calibri"/>
                  <a:sym typeface="Times New Roman" pitchFamily="18" charset="0"/>
                </a:endParaRPr>
              </a:p>
              <a:p>
                <a:pPr algn="ctr"/>
                <a:r>
                  <a:rPr lang="en-US" sz="1000" b="1" i="1">
                    <a:solidFill>
                      <a:srgbClr val="000000"/>
                    </a:solidFill>
                    <a:latin typeface="Calibri"/>
                    <a:cs typeface="Calibri"/>
                    <a:sym typeface="Times New Roman" pitchFamily="18" charset="0"/>
                  </a:rPr>
                  <a:t>Assurance</a:t>
                </a:r>
                <a:endParaRPr lang="en-US" sz="2000" b="1" i="1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19469" name="Group 215"/>
          <p:cNvGrpSpPr>
            <a:grpSpLocks/>
          </p:cNvGrpSpPr>
          <p:nvPr/>
        </p:nvGrpSpPr>
        <p:grpSpPr bwMode="auto">
          <a:xfrm>
            <a:off x="-101203" y="2121695"/>
            <a:ext cx="2464595" cy="1778794"/>
            <a:chOff x="0" y="-1"/>
            <a:chExt cx="2468401" cy="2370453"/>
          </a:xfrm>
        </p:grpSpPr>
        <p:sp>
          <p:nvSpPr>
            <p:cNvPr id="19590" name="AutoShape 216"/>
            <p:cNvSpPr>
              <a:spLocks/>
            </p:cNvSpPr>
            <p:nvPr/>
          </p:nvSpPr>
          <p:spPr bwMode="auto">
            <a:xfrm rot="-2478933">
              <a:off x="107583" y="597506"/>
              <a:ext cx="2253234" cy="1175439"/>
            </a:xfrm>
            <a:prstGeom prst="rightArrow">
              <a:avLst>
                <a:gd name="adj1" fmla="val 75343"/>
                <a:gd name="adj2" fmla="val 54783"/>
              </a:avLst>
            </a:prstGeom>
            <a:ln>
              <a:noFill/>
              <a:headEnd/>
              <a:tailEnd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endParaRPr lang="en-US" sz="2000">
                <a:solidFill>
                  <a:srgbClr val="000000"/>
                </a:solidFill>
                <a:latin typeface="Calibri"/>
                <a:cs typeface="Calibri"/>
                <a:sym typeface="Calibri" pitchFamily="34" charset="0"/>
              </a:endParaRPr>
            </a:p>
          </p:txBody>
        </p:sp>
        <p:grpSp>
          <p:nvGrpSpPr>
            <p:cNvPr id="19591" name="Group 217"/>
            <p:cNvGrpSpPr>
              <a:grpSpLocks/>
            </p:cNvGrpSpPr>
            <p:nvPr/>
          </p:nvGrpSpPr>
          <p:grpSpPr bwMode="auto">
            <a:xfrm>
              <a:off x="385994" y="664765"/>
              <a:ext cx="1591787" cy="1293737"/>
              <a:chOff x="0" y="0"/>
              <a:chExt cx="1591787" cy="1293737"/>
            </a:xfrm>
          </p:grpSpPr>
          <p:pic>
            <p:nvPicPr>
              <p:cNvPr id="19592" name="Picture 218" descr="image19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17" y="435583"/>
                <a:ext cx="982808" cy="520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9593" name="Picture 219" descr="image14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810" y="0"/>
                <a:ext cx="1020977" cy="532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594" name="AutoShape 220"/>
              <p:cNvSpPr>
                <a:spLocks/>
              </p:cNvSpPr>
              <p:nvPr/>
            </p:nvSpPr>
            <p:spPr bwMode="auto">
              <a:xfrm>
                <a:off x="0" y="919210"/>
                <a:ext cx="882632" cy="374527"/>
              </a:xfrm>
              <a:custGeom>
                <a:avLst/>
                <a:gdLst>
                  <a:gd name="T0" fmla="*/ 18033316 w 21600"/>
                  <a:gd name="T1" fmla="*/ 3247010 h 21600"/>
                  <a:gd name="T2" fmla="*/ 18033316 w 21600"/>
                  <a:gd name="T3" fmla="*/ 3247010 h 21600"/>
                  <a:gd name="T4" fmla="*/ 18033316 w 21600"/>
                  <a:gd name="T5" fmla="*/ 3247010 h 21600"/>
                  <a:gd name="T6" fmla="*/ 18033316 w 21600"/>
                  <a:gd name="T7" fmla="*/ 324701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000" b="1" i="1">
                    <a:solidFill>
                      <a:srgbClr val="000000"/>
                    </a:solidFill>
                    <a:latin typeface="Calibri"/>
                    <a:cs typeface="Calibri"/>
                    <a:sym typeface="Times New Roman" pitchFamily="18" charset="0"/>
                  </a:rPr>
                  <a:t>Academic</a:t>
                </a:r>
                <a:endParaRPr lang="en-US" sz="2000" b="1" i="1">
                  <a:solidFill>
                    <a:srgbClr val="000000"/>
                  </a:solidFill>
                  <a:latin typeface="Calibri"/>
                  <a:cs typeface="Calibri"/>
                  <a:sym typeface="Times New Roman" pitchFamily="18" charset="0"/>
                </a:endParaRPr>
              </a:p>
              <a:p>
                <a:pPr algn="ctr"/>
                <a:r>
                  <a:rPr lang="en-US" sz="1000" b="1" i="1">
                    <a:solidFill>
                      <a:srgbClr val="000000"/>
                    </a:solidFill>
                    <a:latin typeface="Calibri"/>
                    <a:cs typeface="Calibri"/>
                    <a:sym typeface="Times New Roman" pitchFamily="18" charset="0"/>
                  </a:rPr>
                  <a:t>Community</a:t>
                </a:r>
                <a:endParaRPr lang="en-US" sz="2000" b="1" i="1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19470" name="Group 221"/>
          <p:cNvGrpSpPr>
            <a:grpSpLocks/>
          </p:cNvGrpSpPr>
          <p:nvPr/>
        </p:nvGrpSpPr>
        <p:grpSpPr bwMode="auto">
          <a:xfrm>
            <a:off x="875112" y="535782"/>
            <a:ext cx="4221955" cy="2350294"/>
            <a:chOff x="0" y="0"/>
            <a:chExt cx="4222750" cy="3133726"/>
          </a:xfrm>
        </p:grpSpPr>
        <p:grpSp>
          <p:nvGrpSpPr>
            <p:cNvPr id="19488" name="Group 222"/>
            <p:cNvGrpSpPr>
              <a:grpSpLocks/>
            </p:cNvGrpSpPr>
            <p:nvPr/>
          </p:nvGrpSpPr>
          <p:grpSpPr bwMode="auto">
            <a:xfrm>
              <a:off x="0" y="0"/>
              <a:ext cx="4222750" cy="1658507"/>
              <a:chOff x="0" y="0"/>
              <a:chExt cx="4222751" cy="1658506"/>
            </a:xfrm>
          </p:grpSpPr>
          <p:sp>
            <p:nvSpPr>
              <p:cNvPr id="15583" name="AutoShape 223"/>
              <p:cNvSpPr>
                <a:spLocks/>
              </p:cNvSpPr>
              <p:nvPr/>
            </p:nvSpPr>
            <p:spPr bwMode="auto">
              <a:xfrm>
                <a:off x="860717" y="114300"/>
                <a:ext cx="2548781" cy="1143000"/>
              </a:xfrm>
              <a:prstGeom prst="rightArrow">
                <a:avLst>
                  <a:gd name="adj1" fmla="val 63889"/>
                  <a:gd name="adj2" fmla="val 34443"/>
                </a:avLst>
              </a:prstGeom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Calibri"/>
                  <a:ea typeface="Calibri" pitchFamily="34" charset="0"/>
                  <a:cs typeface="Calibri"/>
                  <a:sym typeface="Calibri" pitchFamily="34" charset="0"/>
                </a:endParaRPr>
              </a:p>
            </p:txBody>
          </p:sp>
          <p:grpSp>
            <p:nvGrpSpPr>
              <p:cNvPr id="19491" name="Group 224"/>
              <p:cNvGrpSpPr>
                <a:grpSpLocks/>
              </p:cNvGrpSpPr>
              <p:nvPr/>
            </p:nvGrpSpPr>
            <p:grpSpPr bwMode="auto">
              <a:xfrm>
                <a:off x="1105578" y="0"/>
                <a:ext cx="1795687" cy="1545290"/>
                <a:chOff x="64699" y="0"/>
                <a:chExt cx="1795686" cy="1545290"/>
              </a:xfrm>
            </p:grpSpPr>
            <p:sp>
              <p:nvSpPr>
                <p:cNvPr id="19498" name="AutoShape 225"/>
                <p:cNvSpPr>
                  <a:spLocks/>
                </p:cNvSpPr>
                <p:nvPr/>
              </p:nvSpPr>
              <p:spPr bwMode="auto">
                <a:xfrm>
                  <a:off x="64699" y="0"/>
                  <a:ext cx="1795686" cy="1545290"/>
                </a:xfrm>
                <a:custGeom>
                  <a:avLst/>
                  <a:gdLst>
                    <a:gd name="T0" fmla="*/ 74640931 w 21600"/>
                    <a:gd name="T1" fmla="*/ 55275953 h 21600"/>
                    <a:gd name="T2" fmla="*/ 74640931 w 21600"/>
                    <a:gd name="T3" fmla="*/ 55275953 h 21600"/>
                    <a:gd name="T4" fmla="*/ 74640931 w 21600"/>
                    <a:gd name="T5" fmla="*/ 55275953 h 21600"/>
                    <a:gd name="T6" fmla="*/ 74640931 w 21600"/>
                    <a:gd name="T7" fmla="*/ 5527595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headEnd/>
                  <a:tailEnd/>
                </a:ln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endParaRPr lang="en-US">
                    <a:solidFill>
                      <a:schemeClr val="tx1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9499" name="Group 226"/>
                <p:cNvGrpSpPr>
                  <a:grpSpLocks/>
                </p:cNvGrpSpPr>
                <p:nvPr/>
              </p:nvGrpSpPr>
              <p:grpSpPr bwMode="auto">
                <a:xfrm>
                  <a:off x="239867" y="39705"/>
                  <a:ext cx="580734" cy="809968"/>
                  <a:chOff x="-1" y="-1"/>
                  <a:chExt cx="580735" cy="809968"/>
                </a:xfrm>
              </p:grpSpPr>
              <p:sp>
                <p:nvSpPr>
                  <p:cNvPr id="19504" name="AutoShape 227"/>
                  <p:cNvSpPr>
                    <a:spLocks/>
                  </p:cNvSpPr>
                  <p:nvPr/>
                </p:nvSpPr>
                <p:spPr bwMode="auto">
                  <a:xfrm flipH="1">
                    <a:off x="132092" y="129483"/>
                    <a:ext cx="146375" cy="71630"/>
                  </a:xfrm>
                  <a:custGeom>
                    <a:avLst/>
                    <a:gdLst>
                      <a:gd name="T0" fmla="*/ 495967 w 21600"/>
                      <a:gd name="T1" fmla="*/ 118770 h 21600"/>
                      <a:gd name="T2" fmla="*/ 495967 w 21600"/>
                      <a:gd name="T3" fmla="*/ 118770 h 21600"/>
                      <a:gd name="T4" fmla="*/ 495967 w 21600"/>
                      <a:gd name="T5" fmla="*/ 118770 h 21600"/>
                      <a:gd name="T6" fmla="*/ 495967 w 21600"/>
                      <a:gd name="T7" fmla="*/ 11877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847" y="2875"/>
                        </a:moveTo>
                        <a:lnTo>
                          <a:pt x="1383" y="1380"/>
                        </a:lnTo>
                        <a:lnTo>
                          <a:pt x="4934" y="5612"/>
                        </a:lnTo>
                        <a:lnTo>
                          <a:pt x="6592" y="0"/>
                        </a:lnTo>
                        <a:lnTo>
                          <a:pt x="12666" y="9730"/>
                        </a:lnTo>
                        <a:lnTo>
                          <a:pt x="18761" y="9730"/>
                        </a:lnTo>
                        <a:lnTo>
                          <a:pt x="21599" y="14214"/>
                        </a:lnTo>
                        <a:lnTo>
                          <a:pt x="5529" y="19482"/>
                        </a:lnTo>
                        <a:lnTo>
                          <a:pt x="4573" y="21600"/>
                        </a:lnTo>
                        <a:lnTo>
                          <a:pt x="3003" y="15205"/>
                        </a:lnTo>
                        <a:lnTo>
                          <a:pt x="3266" y="12835"/>
                        </a:lnTo>
                        <a:lnTo>
                          <a:pt x="0" y="6646"/>
                        </a:lnTo>
                        <a:lnTo>
                          <a:pt x="847" y="28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05" name="AutoShape 228"/>
                  <p:cNvSpPr>
                    <a:spLocks/>
                  </p:cNvSpPr>
                  <p:nvPr/>
                </p:nvSpPr>
                <p:spPr bwMode="auto">
                  <a:xfrm flipH="1">
                    <a:off x="1199" y="210755"/>
                    <a:ext cx="217768" cy="354019"/>
                  </a:xfrm>
                  <a:custGeom>
                    <a:avLst/>
                    <a:gdLst>
                      <a:gd name="T0" fmla="*/ 1097752 w 21600"/>
                      <a:gd name="T1" fmla="*/ 2901153 h 21600"/>
                      <a:gd name="T2" fmla="*/ 1097752 w 21600"/>
                      <a:gd name="T3" fmla="*/ 2901153 h 21600"/>
                      <a:gd name="T4" fmla="*/ 1097752 w 21600"/>
                      <a:gd name="T5" fmla="*/ 2901153 h 21600"/>
                      <a:gd name="T6" fmla="*/ 1097752 w 21600"/>
                      <a:gd name="T7" fmla="*/ 290115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0333" y="0"/>
                        </a:lnTo>
                        <a:lnTo>
                          <a:pt x="21600" y="574"/>
                        </a:lnTo>
                        <a:lnTo>
                          <a:pt x="21600" y="19801"/>
                        </a:lnTo>
                        <a:lnTo>
                          <a:pt x="20077" y="19801"/>
                        </a:lnTo>
                        <a:lnTo>
                          <a:pt x="20077" y="21600"/>
                        </a:lnTo>
                        <a:lnTo>
                          <a:pt x="9569" y="21600"/>
                        </a:lnTo>
                        <a:lnTo>
                          <a:pt x="9569" y="13157"/>
                        </a:lnTo>
                        <a:lnTo>
                          <a:pt x="7613" y="9010"/>
                        </a:lnTo>
                        <a:lnTo>
                          <a:pt x="9451" y="9010"/>
                        </a:lnTo>
                        <a:lnTo>
                          <a:pt x="10861" y="11743"/>
                        </a:lnTo>
                        <a:lnTo>
                          <a:pt x="10861" y="6289"/>
                        </a:lnTo>
                        <a:lnTo>
                          <a:pt x="269" y="4373"/>
                        </a:lnTo>
                        <a:lnTo>
                          <a:pt x="0" y="19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06" name="AutoShape 229"/>
                  <p:cNvSpPr>
                    <a:spLocks/>
                  </p:cNvSpPr>
                  <p:nvPr/>
                </p:nvSpPr>
                <p:spPr bwMode="auto">
                  <a:xfrm flipH="1">
                    <a:off x="172556" y="323710"/>
                    <a:ext cx="70212" cy="61989"/>
                  </a:xfrm>
                  <a:custGeom>
                    <a:avLst/>
                    <a:gdLst>
                      <a:gd name="T0" fmla="*/ 114114 w 21600"/>
                      <a:gd name="T1" fmla="*/ 88951 h 21600"/>
                      <a:gd name="T2" fmla="*/ 114114 w 21600"/>
                      <a:gd name="T3" fmla="*/ 88951 h 21600"/>
                      <a:gd name="T4" fmla="*/ 114114 w 21600"/>
                      <a:gd name="T5" fmla="*/ 88951 h 21600"/>
                      <a:gd name="T6" fmla="*/ 114114 w 21600"/>
                      <a:gd name="T7" fmla="*/ 8895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8219"/>
                        </a:moveTo>
                        <a:lnTo>
                          <a:pt x="8416" y="0"/>
                        </a:lnTo>
                        <a:lnTo>
                          <a:pt x="16853" y="0"/>
                        </a:lnTo>
                        <a:lnTo>
                          <a:pt x="21599" y="7473"/>
                        </a:lnTo>
                        <a:lnTo>
                          <a:pt x="11600" y="12820"/>
                        </a:lnTo>
                        <a:lnTo>
                          <a:pt x="4806" y="21599"/>
                        </a:lnTo>
                        <a:lnTo>
                          <a:pt x="0" y="8219"/>
                        </a:lnTo>
                        <a:close/>
                      </a:path>
                    </a:pathLst>
                  </a:custGeom>
                  <a:solidFill>
                    <a:srgbClr val="FFEA00"/>
                  </a:solidFill>
                  <a:ln w="3175" cap="flat" cmpd="sng">
                    <a:solidFill>
                      <a:srgbClr val="FFEA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07" name="AutoShape 230"/>
                  <p:cNvSpPr>
                    <a:spLocks/>
                  </p:cNvSpPr>
                  <p:nvPr/>
                </p:nvSpPr>
                <p:spPr bwMode="auto">
                  <a:xfrm flipH="1">
                    <a:off x="100006" y="208000"/>
                    <a:ext cx="480728" cy="601967"/>
                  </a:xfrm>
                  <a:custGeom>
                    <a:avLst/>
                    <a:gdLst>
                      <a:gd name="T0" fmla="*/ 5349523 w 21600"/>
                      <a:gd name="T1" fmla="*/ 8388076 h 21600"/>
                      <a:gd name="T2" fmla="*/ 5349523 w 21600"/>
                      <a:gd name="T3" fmla="*/ 8388076 h 21600"/>
                      <a:gd name="T4" fmla="*/ 5349523 w 21600"/>
                      <a:gd name="T5" fmla="*/ 8388076 h 21600"/>
                      <a:gd name="T6" fmla="*/ 5349523 w 21600"/>
                      <a:gd name="T7" fmla="*/ 838807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157" y="691"/>
                        </a:moveTo>
                        <a:lnTo>
                          <a:pt x="10737" y="2216"/>
                        </a:lnTo>
                        <a:lnTo>
                          <a:pt x="10383" y="4098"/>
                        </a:lnTo>
                        <a:lnTo>
                          <a:pt x="10448" y="5067"/>
                        </a:lnTo>
                        <a:lnTo>
                          <a:pt x="10505" y="5558"/>
                        </a:lnTo>
                        <a:lnTo>
                          <a:pt x="10913" y="5277"/>
                        </a:lnTo>
                        <a:lnTo>
                          <a:pt x="11035" y="5214"/>
                        </a:lnTo>
                        <a:lnTo>
                          <a:pt x="11436" y="5483"/>
                        </a:lnTo>
                        <a:lnTo>
                          <a:pt x="15130" y="4859"/>
                        </a:lnTo>
                        <a:lnTo>
                          <a:pt x="16008" y="5906"/>
                        </a:lnTo>
                        <a:lnTo>
                          <a:pt x="12216" y="7442"/>
                        </a:lnTo>
                        <a:lnTo>
                          <a:pt x="12910" y="7925"/>
                        </a:lnTo>
                        <a:lnTo>
                          <a:pt x="13026" y="8267"/>
                        </a:lnTo>
                        <a:lnTo>
                          <a:pt x="13558" y="8536"/>
                        </a:lnTo>
                        <a:lnTo>
                          <a:pt x="13668" y="9242"/>
                        </a:lnTo>
                        <a:lnTo>
                          <a:pt x="14195" y="9242"/>
                        </a:lnTo>
                        <a:lnTo>
                          <a:pt x="14671" y="9445"/>
                        </a:lnTo>
                        <a:lnTo>
                          <a:pt x="15665" y="9658"/>
                        </a:lnTo>
                        <a:lnTo>
                          <a:pt x="16144" y="9521"/>
                        </a:lnTo>
                        <a:lnTo>
                          <a:pt x="16487" y="9584"/>
                        </a:lnTo>
                        <a:lnTo>
                          <a:pt x="18722" y="8611"/>
                        </a:lnTo>
                        <a:lnTo>
                          <a:pt x="20364" y="8478"/>
                        </a:lnTo>
                        <a:lnTo>
                          <a:pt x="21186" y="8890"/>
                        </a:lnTo>
                        <a:lnTo>
                          <a:pt x="21600" y="10975"/>
                        </a:lnTo>
                        <a:lnTo>
                          <a:pt x="21296" y="11602"/>
                        </a:lnTo>
                        <a:lnTo>
                          <a:pt x="19248" y="12789"/>
                        </a:lnTo>
                        <a:lnTo>
                          <a:pt x="14787" y="13826"/>
                        </a:lnTo>
                        <a:lnTo>
                          <a:pt x="12130" y="13403"/>
                        </a:lnTo>
                        <a:lnTo>
                          <a:pt x="10639" y="12789"/>
                        </a:lnTo>
                        <a:lnTo>
                          <a:pt x="9460" y="10506"/>
                        </a:lnTo>
                        <a:lnTo>
                          <a:pt x="9050" y="17362"/>
                        </a:lnTo>
                        <a:lnTo>
                          <a:pt x="8273" y="21600"/>
                        </a:lnTo>
                        <a:lnTo>
                          <a:pt x="6213" y="21600"/>
                        </a:lnTo>
                        <a:lnTo>
                          <a:pt x="4693" y="20766"/>
                        </a:lnTo>
                        <a:lnTo>
                          <a:pt x="4461" y="20285"/>
                        </a:lnTo>
                        <a:lnTo>
                          <a:pt x="404" y="17362"/>
                        </a:lnTo>
                        <a:lnTo>
                          <a:pt x="0" y="16113"/>
                        </a:lnTo>
                        <a:lnTo>
                          <a:pt x="50" y="13826"/>
                        </a:lnTo>
                        <a:lnTo>
                          <a:pt x="702" y="10141"/>
                        </a:lnTo>
                        <a:lnTo>
                          <a:pt x="1401" y="8828"/>
                        </a:lnTo>
                        <a:lnTo>
                          <a:pt x="1937" y="7223"/>
                        </a:lnTo>
                        <a:lnTo>
                          <a:pt x="2107" y="5832"/>
                        </a:lnTo>
                        <a:lnTo>
                          <a:pt x="2633" y="3614"/>
                        </a:lnTo>
                        <a:lnTo>
                          <a:pt x="3404" y="2008"/>
                        </a:lnTo>
                        <a:lnTo>
                          <a:pt x="5169" y="349"/>
                        </a:lnTo>
                        <a:lnTo>
                          <a:pt x="8984" y="0"/>
                        </a:lnTo>
                        <a:lnTo>
                          <a:pt x="10157" y="691"/>
                        </a:lnTo>
                        <a:close/>
                      </a:path>
                    </a:pathLst>
                  </a:custGeom>
                  <a:solidFill>
                    <a:srgbClr val="00EAFF"/>
                  </a:solidFill>
                  <a:ln w="3175" cap="flat" cmpd="sng">
                    <a:solidFill>
                      <a:srgbClr val="00EAFF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08" name="AutoShape 231"/>
                  <p:cNvSpPr>
                    <a:spLocks/>
                  </p:cNvSpPr>
                  <p:nvPr/>
                </p:nvSpPr>
                <p:spPr bwMode="auto">
                  <a:xfrm flipH="1">
                    <a:off x="239205" y="-1"/>
                    <a:ext cx="247517" cy="252061"/>
                  </a:xfrm>
                  <a:custGeom>
                    <a:avLst/>
                    <a:gdLst>
                      <a:gd name="T0" fmla="*/ 1418169 w 21600"/>
                      <a:gd name="T1" fmla="*/ 1470718 h 21600"/>
                      <a:gd name="T2" fmla="*/ 1418169 w 21600"/>
                      <a:gd name="T3" fmla="*/ 1470718 h 21600"/>
                      <a:gd name="T4" fmla="*/ 1418169 w 21600"/>
                      <a:gd name="T5" fmla="*/ 1470718 h 21600"/>
                      <a:gd name="T6" fmla="*/ 1418169 w 21600"/>
                      <a:gd name="T7" fmla="*/ 147071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2637" y="17367"/>
                        </a:moveTo>
                        <a:lnTo>
                          <a:pt x="12695" y="18532"/>
                        </a:lnTo>
                        <a:lnTo>
                          <a:pt x="11535" y="19349"/>
                        </a:lnTo>
                        <a:lnTo>
                          <a:pt x="10928" y="19258"/>
                        </a:lnTo>
                        <a:lnTo>
                          <a:pt x="10490" y="19938"/>
                        </a:lnTo>
                        <a:lnTo>
                          <a:pt x="10749" y="20769"/>
                        </a:lnTo>
                        <a:lnTo>
                          <a:pt x="10368" y="21600"/>
                        </a:lnTo>
                        <a:lnTo>
                          <a:pt x="7147" y="21272"/>
                        </a:lnTo>
                        <a:lnTo>
                          <a:pt x="6403" y="19702"/>
                        </a:lnTo>
                        <a:lnTo>
                          <a:pt x="5496" y="19349"/>
                        </a:lnTo>
                        <a:lnTo>
                          <a:pt x="3851" y="19447"/>
                        </a:lnTo>
                        <a:lnTo>
                          <a:pt x="3400" y="18453"/>
                        </a:lnTo>
                        <a:lnTo>
                          <a:pt x="1247" y="19768"/>
                        </a:lnTo>
                        <a:lnTo>
                          <a:pt x="0" y="17302"/>
                        </a:lnTo>
                        <a:lnTo>
                          <a:pt x="900" y="16464"/>
                        </a:lnTo>
                        <a:lnTo>
                          <a:pt x="1587" y="15313"/>
                        </a:lnTo>
                        <a:lnTo>
                          <a:pt x="1351" y="14574"/>
                        </a:lnTo>
                        <a:lnTo>
                          <a:pt x="1645" y="13599"/>
                        </a:lnTo>
                        <a:lnTo>
                          <a:pt x="3441" y="12356"/>
                        </a:lnTo>
                        <a:lnTo>
                          <a:pt x="5368" y="8811"/>
                        </a:lnTo>
                        <a:lnTo>
                          <a:pt x="6673" y="3800"/>
                        </a:lnTo>
                        <a:lnTo>
                          <a:pt x="8550" y="1399"/>
                        </a:lnTo>
                        <a:lnTo>
                          <a:pt x="9849" y="307"/>
                        </a:lnTo>
                        <a:lnTo>
                          <a:pt x="12563" y="0"/>
                        </a:lnTo>
                        <a:lnTo>
                          <a:pt x="15623" y="647"/>
                        </a:lnTo>
                        <a:lnTo>
                          <a:pt x="17840" y="2322"/>
                        </a:lnTo>
                        <a:lnTo>
                          <a:pt x="19982" y="3623"/>
                        </a:lnTo>
                        <a:lnTo>
                          <a:pt x="20843" y="4618"/>
                        </a:lnTo>
                        <a:lnTo>
                          <a:pt x="21420" y="5704"/>
                        </a:lnTo>
                        <a:lnTo>
                          <a:pt x="21599" y="6750"/>
                        </a:lnTo>
                        <a:lnTo>
                          <a:pt x="21599" y="8418"/>
                        </a:lnTo>
                        <a:lnTo>
                          <a:pt x="20888" y="9550"/>
                        </a:lnTo>
                        <a:lnTo>
                          <a:pt x="20202" y="9962"/>
                        </a:lnTo>
                        <a:lnTo>
                          <a:pt x="20178" y="9550"/>
                        </a:lnTo>
                        <a:lnTo>
                          <a:pt x="17216" y="10636"/>
                        </a:lnTo>
                        <a:lnTo>
                          <a:pt x="12637" y="17367"/>
                        </a:lnTo>
                        <a:close/>
                      </a:path>
                    </a:pathLst>
                  </a:custGeom>
                  <a:solidFill>
                    <a:srgbClr val="FFEA00"/>
                  </a:solidFill>
                  <a:ln w="3175" cap="flat" cmpd="sng">
                    <a:solidFill>
                      <a:srgbClr val="FFEA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09" name="AutoShape 232"/>
                  <p:cNvSpPr>
                    <a:spLocks/>
                  </p:cNvSpPr>
                  <p:nvPr/>
                </p:nvSpPr>
                <p:spPr bwMode="auto">
                  <a:xfrm flipH="1">
                    <a:off x="263005" y="97801"/>
                    <a:ext cx="110665" cy="122594"/>
                  </a:xfrm>
                  <a:custGeom>
                    <a:avLst/>
                    <a:gdLst>
                      <a:gd name="T0" fmla="*/ 283487 w 21600"/>
                      <a:gd name="T1" fmla="*/ 347900 h 21600"/>
                      <a:gd name="T2" fmla="*/ 283487 w 21600"/>
                      <a:gd name="T3" fmla="*/ 347900 h 21600"/>
                      <a:gd name="T4" fmla="*/ 283487 w 21600"/>
                      <a:gd name="T5" fmla="*/ 347900 h 21600"/>
                      <a:gd name="T6" fmla="*/ 283487 w 21600"/>
                      <a:gd name="T7" fmla="*/ 34790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714" y="148"/>
                        </a:moveTo>
                        <a:lnTo>
                          <a:pt x="1013" y="1521"/>
                        </a:lnTo>
                        <a:lnTo>
                          <a:pt x="831" y="2706"/>
                        </a:lnTo>
                        <a:lnTo>
                          <a:pt x="1389" y="6342"/>
                        </a:lnTo>
                        <a:lnTo>
                          <a:pt x="0" y="9452"/>
                        </a:lnTo>
                        <a:lnTo>
                          <a:pt x="2026" y="13249"/>
                        </a:lnTo>
                        <a:lnTo>
                          <a:pt x="2610" y="17141"/>
                        </a:lnTo>
                        <a:lnTo>
                          <a:pt x="2714" y="21599"/>
                        </a:lnTo>
                        <a:lnTo>
                          <a:pt x="4247" y="17654"/>
                        </a:lnTo>
                        <a:lnTo>
                          <a:pt x="5792" y="17654"/>
                        </a:lnTo>
                        <a:lnTo>
                          <a:pt x="9936" y="21289"/>
                        </a:lnTo>
                        <a:lnTo>
                          <a:pt x="11313" y="21289"/>
                        </a:lnTo>
                        <a:lnTo>
                          <a:pt x="12676" y="20710"/>
                        </a:lnTo>
                        <a:lnTo>
                          <a:pt x="12988" y="19444"/>
                        </a:lnTo>
                        <a:lnTo>
                          <a:pt x="12936" y="17734"/>
                        </a:lnTo>
                        <a:lnTo>
                          <a:pt x="13521" y="16481"/>
                        </a:lnTo>
                        <a:lnTo>
                          <a:pt x="15495" y="15594"/>
                        </a:lnTo>
                        <a:lnTo>
                          <a:pt x="16443" y="13667"/>
                        </a:lnTo>
                        <a:lnTo>
                          <a:pt x="19314" y="13249"/>
                        </a:lnTo>
                        <a:lnTo>
                          <a:pt x="19495" y="12698"/>
                        </a:lnTo>
                        <a:lnTo>
                          <a:pt x="18067" y="7056"/>
                        </a:lnTo>
                        <a:lnTo>
                          <a:pt x="20703" y="5426"/>
                        </a:lnTo>
                        <a:lnTo>
                          <a:pt x="21600" y="2706"/>
                        </a:lnTo>
                        <a:lnTo>
                          <a:pt x="19872" y="2706"/>
                        </a:lnTo>
                        <a:lnTo>
                          <a:pt x="18781" y="1885"/>
                        </a:lnTo>
                        <a:lnTo>
                          <a:pt x="17924" y="3097"/>
                        </a:lnTo>
                        <a:lnTo>
                          <a:pt x="17235" y="2073"/>
                        </a:lnTo>
                        <a:lnTo>
                          <a:pt x="15651" y="3541"/>
                        </a:lnTo>
                        <a:lnTo>
                          <a:pt x="14248" y="1279"/>
                        </a:lnTo>
                        <a:lnTo>
                          <a:pt x="11079" y="2073"/>
                        </a:lnTo>
                        <a:lnTo>
                          <a:pt x="3792" y="0"/>
                        </a:lnTo>
                        <a:lnTo>
                          <a:pt x="2714" y="148"/>
                        </a:lnTo>
                        <a:close/>
                      </a:path>
                    </a:pathLst>
                  </a:custGeom>
                  <a:solidFill>
                    <a:srgbClr val="FFC98E"/>
                  </a:solidFill>
                  <a:ln w="3175" cap="flat" cmpd="sng">
                    <a:solidFill>
                      <a:srgbClr val="FFC98E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10" name="AutoShape 233"/>
                  <p:cNvSpPr>
                    <a:spLocks/>
                  </p:cNvSpPr>
                  <p:nvPr/>
                </p:nvSpPr>
                <p:spPr bwMode="auto">
                  <a:xfrm flipH="1">
                    <a:off x="354627" y="146013"/>
                    <a:ext cx="11903" cy="9646"/>
                  </a:xfrm>
                  <a:custGeom>
                    <a:avLst/>
                    <a:gdLst>
                      <a:gd name="T0" fmla="*/ 3280 w 21600"/>
                      <a:gd name="T1" fmla="*/ 2154 h 21600"/>
                      <a:gd name="T2" fmla="*/ 3280 w 21600"/>
                      <a:gd name="T3" fmla="*/ 2154 h 21600"/>
                      <a:gd name="T4" fmla="*/ 3280 w 21600"/>
                      <a:gd name="T5" fmla="*/ 2154 h 21600"/>
                      <a:gd name="T6" fmla="*/ 3280 w 21600"/>
                      <a:gd name="T7" fmla="*/ 2154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6866" y="2144"/>
                        </a:moveTo>
                        <a:lnTo>
                          <a:pt x="15606" y="0"/>
                        </a:lnTo>
                        <a:lnTo>
                          <a:pt x="21600" y="4442"/>
                        </a:lnTo>
                        <a:lnTo>
                          <a:pt x="20101" y="12561"/>
                        </a:lnTo>
                        <a:lnTo>
                          <a:pt x="13734" y="20680"/>
                        </a:lnTo>
                        <a:lnTo>
                          <a:pt x="5118" y="21599"/>
                        </a:lnTo>
                        <a:lnTo>
                          <a:pt x="0" y="12561"/>
                        </a:lnTo>
                        <a:lnTo>
                          <a:pt x="6866" y="2144"/>
                        </a:lnTo>
                        <a:close/>
                      </a:path>
                    </a:pathLst>
                  </a:custGeom>
                  <a:solidFill>
                    <a:srgbClr val="FFEA00"/>
                  </a:solidFill>
                  <a:ln w="3175" cap="flat" cmpd="sng">
                    <a:solidFill>
                      <a:srgbClr val="FFEA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11" name="AutoShape 234"/>
                  <p:cNvSpPr>
                    <a:spLocks/>
                  </p:cNvSpPr>
                  <p:nvPr/>
                </p:nvSpPr>
                <p:spPr bwMode="auto">
                  <a:xfrm flipH="1">
                    <a:off x="27377" y="402227"/>
                    <a:ext cx="85678" cy="111569"/>
                  </a:xfrm>
                  <a:custGeom>
                    <a:avLst/>
                    <a:gdLst>
                      <a:gd name="T0" fmla="*/ 169924 w 21600"/>
                      <a:gd name="T1" fmla="*/ 288142 h 21600"/>
                      <a:gd name="T2" fmla="*/ 169924 w 21600"/>
                      <a:gd name="T3" fmla="*/ 288142 h 21600"/>
                      <a:gd name="T4" fmla="*/ 169924 w 21600"/>
                      <a:gd name="T5" fmla="*/ 288142 h 21600"/>
                      <a:gd name="T6" fmla="*/ 169924 w 21600"/>
                      <a:gd name="T7" fmla="*/ 288142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0433"/>
                        </a:moveTo>
                        <a:lnTo>
                          <a:pt x="2758" y="21599"/>
                        </a:lnTo>
                        <a:lnTo>
                          <a:pt x="10699" y="21599"/>
                        </a:lnTo>
                        <a:lnTo>
                          <a:pt x="13138" y="19768"/>
                        </a:lnTo>
                        <a:lnTo>
                          <a:pt x="18908" y="19270"/>
                        </a:lnTo>
                        <a:lnTo>
                          <a:pt x="19917" y="17995"/>
                        </a:lnTo>
                        <a:lnTo>
                          <a:pt x="21600" y="10975"/>
                        </a:lnTo>
                        <a:lnTo>
                          <a:pt x="18336" y="6623"/>
                        </a:lnTo>
                        <a:lnTo>
                          <a:pt x="14366" y="5187"/>
                        </a:lnTo>
                        <a:lnTo>
                          <a:pt x="10042" y="3429"/>
                        </a:lnTo>
                        <a:lnTo>
                          <a:pt x="8562" y="0"/>
                        </a:lnTo>
                        <a:lnTo>
                          <a:pt x="6207" y="337"/>
                        </a:lnTo>
                        <a:lnTo>
                          <a:pt x="4895" y="4586"/>
                        </a:lnTo>
                        <a:lnTo>
                          <a:pt x="0" y="10433"/>
                        </a:lnTo>
                        <a:close/>
                      </a:path>
                    </a:pathLst>
                  </a:custGeom>
                  <a:solidFill>
                    <a:srgbClr val="FFEA00"/>
                  </a:solidFill>
                  <a:ln w="3175" cap="flat" cmpd="sng">
                    <a:solidFill>
                      <a:srgbClr val="FFEA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12" name="AutoShape 235"/>
                  <p:cNvSpPr>
                    <a:spLocks/>
                  </p:cNvSpPr>
                  <p:nvPr/>
                </p:nvSpPr>
                <p:spPr bwMode="auto">
                  <a:xfrm flipH="1">
                    <a:off x="261807" y="4132"/>
                    <a:ext cx="64262" cy="49593"/>
                  </a:xfrm>
                  <a:custGeom>
                    <a:avLst/>
                    <a:gdLst>
                      <a:gd name="T0" fmla="*/ 95593 w 21600"/>
                      <a:gd name="T1" fmla="*/ 56933 h 21600"/>
                      <a:gd name="T2" fmla="*/ 95593 w 21600"/>
                      <a:gd name="T3" fmla="*/ 56933 h 21600"/>
                      <a:gd name="T4" fmla="*/ 95593 w 21600"/>
                      <a:gd name="T5" fmla="*/ 56933 h 21600"/>
                      <a:gd name="T6" fmla="*/ 95593 w 21600"/>
                      <a:gd name="T7" fmla="*/ 5693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15732"/>
                        </a:moveTo>
                        <a:lnTo>
                          <a:pt x="18705" y="13596"/>
                        </a:lnTo>
                        <a:lnTo>
                          <a:pt x="19670" y="15732"/>
                        </a:lnTo>
                        <a:lnTo>
                          <a:pt x="17584" y="17190"/>
                        </a:lnTo>
                        <a:lnTo>
                          <a:pt x="15565" y="20208"/>
                        </a:lnTo>
                        <a:lnTo>
                          <a:pt x="14870" y="19259"/>
                        </a:lnTo>
                        <a:lnTo>
                          <a:pt x="10452" y="21599"/>
                        </a:lnTo>
                        <a:lnTo>
                          <a:pt x="15834" y="17190"/>
                        </a:lnTo>
                        <a:lnTo>
                          <a:pt x="13770" y="15732"/>
                        </a:lnTo>
                        <a:lnTo>
                          <a:pt x="17584" y="14545"/>
                        </a:lnTo>
                        <a:lnTo>
                          <a:pt x="14152" y="10036"/>
                        </a:lnTo>
                        <a:lnTo>
                          <a:pt x="9442" y="12409"/>
                        </a:lnTo>
                        <a:lnTo>
                          <a:pt x="11550" y="14070"/>
                        </a:lnTo>
                        <a:lnTo>
                          <a:pt x="11684" y="16715"/>
                        </a:lnTo>
                        <a:lnTo>
                          <a:pt x="7177" y="17936"/>
                        </a:lnTo>
                        <a:lnTo>
                          <a:pt x="8882" y="19259"/>
                        </a:lnTo>
                        <a:lnTo>
                          <a:pt x="4149" y="19734"/>
                        </a:lnTo>
                        <a:lnTo>
                          <a:pt x="2310" y="16241"/>
                        </a:lnTo>
                        <a:lnTo>
                          <a:pt x="3880" y="15732"/>
                        </a:lnTo>
                        <a:lnTo>
                          <a:pt x="2310" y="11765"/>
                        </a:lnTo>
                        <a:lnTo>
                          <a:pt x="5899" y="15325"/>
                        </a:lnTo>
                        <a:lnTo>
                          <a:pt x="9712" y="15732"/>
                        </a:lnTo>
                        <a:lnTo>
                          <a:pt x="6123" y="11765"/>
                        </a:lnTo>
                        <a:lnTo>
                          <a:pt x="9936" y="10036"/>
                        </a:lnTo>
                        <a:lnTo>
                          <a:pt x="7962" y="8781"/>
                        </a:lnTo>
                        <a:lnTo>
                          <a:pt x="11550" y="7526"/>
                        </a:lnTo>
                        <a:lnTo>
                          <a:pt x="6594" y="4847"/>
                        </a:lnTo>
                        <a:lnTo>
                          <a:pt x="5069" y="1897"/>
                        </a:lnTo>
                        <a:lnTo>
                          <a:pt x="0" y="0"/>
                        </a:lnTo>
                        <a:lnTo>
                          <a:pt x="5383" y="1016"/>
                        </a:lnTo>
                        <a:lnTo>
                          <a:pt x="10766" y="3661"/>
                        </a:lnTo>
                        <a:lnTo>
                          <a:pt x="14600" y="8781"/>
                        </a:lnTo>
                        <a:lnTo>
                          <a:pt x="17965" y="12409"/>
                        </a:lnTo>
                        <a:lnTo>
                          <a:pt x="21599" y="157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13" name="AutoShape 236"/>
                  <p:cNvSpPr>
                    <a:spLocks/>
                  </p:cNvSpPr>
                  <p:nvPr/>
                </p:nvSpPr>
                <p:spPr bwMode="auto">
                  <a:xfrm flipH="1">
                    <a:off x="260616" y="48211"/>
                    <a:ext cx="34512" cy="52345"/>
                  </a:xfrm>
                  <a:custGeom>
                    <a:avLst/>
                    <a:gdLst>
                      <a:gd name="T0" fmla="*/ 27571 w 21600"/>
                      <a:gd name="T1" fmla="*/ 63427 h 21600"/>
                      <a:gd name="T2" fmla="*/ 27571 w 21600"/>
                      <a:gd name="T3" fmla="*/ 63427 h 21600"/>
                      <a:gd name="T4" fmla="*/ 27571 w 21600"/>
                      <a:gd name="T5" fmla="*/ 63427 h 21600"/>
                      <a:gd name="T6" fmla="*/ 27571 w 21600"/>
                      <a:gd name="T7" fmla="*/ 6342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5310" y="0"/>
                        </a:moveTo>
                        <a:lnTo>
                          <a:pt x="12951" y="7284"/>
                        </a:lnTo>
                        <a:lnTo>
                          <a:pt x="10841" y="4887"/>
                        </a:lnTo>
                        <a:lnTo>
                          <a:pt x="8192" y="10216"/>
                        </a:lnTo>
                        <a:lnTo>
                          <a:pt x="0" y="16742"/>
                        </a:lnTo>
                        <a:lnTo>
                          <a:pt x="12372" y="10216"/>
                        </a:lnTo>
                        <a:lnTo>
                          <a:pt x="14068" y="12580"/>
                        </a:lnTo>
                        <a:lnTo>
                          <a:pt x="14068" y="21599"/>
                        </a:lnTo>
                        <a:lnTo>
                          <a:pt x="20731" y="15134"/>
                        </a:lnTo>
                        <a:lnTo>
                          <a:pt x="21600" y="5738"/>
                        </a:lnTo>
                        <a:lnTo>
                          <a:pt x="19572" y="14630"/>
                        </a:lnTo>
                        <a:lnTo>
                          <a:pt x="15765" y="17152"/>
                        </a:lnTo>
                        <a:lnTo>
                          <a:pt x="15765" y="10595"/>
                        </a:lnTo>
                        <a:lnTo>
                          <a:pt x="14399" y="9365"/>
                        </a:lnTo>
                        <a:lnTo>
                          <a:pt x="16593" y="2901"/>
                        </a:lnTo>
                        <a:lnTo>
                          <a:pt x="153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14" name="AutoShape 237"/>
                  <p:cNvSpPr>
                    <a:spLocks/>
                  </p:cNvSpPr>
                  <p:nvPr/>
                </p:nvSpPr>
                <p:spPr bwMode="auto">
                  <a:xfrm flipH="1">
                    <a:off x="280846" y="97801"/>
                    <a:ext cx="11903" cy="19287"/>
                  </a:xfrm>
                  <a:custGeom>
                    <a:avLst/>
                    <a:gdLst>
                      <a:gd name="T0" fmla="*/ 3280 w 21600"/>
                      <a:gd name="T1" fmla="*/ 8611 h 21600"/>
                      <a:gd name="T2" fmla="*/ 3280 w 21600"/>
                      <a:gd name="T3" fmla="*/ 8611 h 21600"/>
                      <a:gd name="T4" fmla="*/ 3280 w 21600"/>
                      <a:gd name="T5" fmla="*/ 8611 h 21600"/>
                      <a:gd name="T6" fmla="*/ 3280 w 21600"/>
                      <a:gd name="T7" fmla="*/ 861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4624" y="0"/>
                        </a:moveTo>
                        <a:lnTo>
                          <a:pt x="2361" y="12585"/>
                        </a:lnTo>
                        <a:lnTo>
                          <a:pt x="0" y="21600"/>
                        </a:lnTo>
                        <a:lnTo>
                          <a:pt x="14624" y="15222"/>
                        </a:lnTo>
                        <a:lnTo>
                          <a:pt x="19012" y="20579"/>
                        </a:lnTo>
                        <a:lnTo>
                          <a:pt x="21600" y="8588"/>
                        </a:lnTo>
                        <a:lnTo>
                          <a:pt x="14624" y="11735"/>
                        </a:lnTo>
                        <a:lnTo>
                          <a:pt x="146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15" name="AutoShape 238"/>
                  <p:cNvSpPr>
                    <a:spLocks/>
                  </p:cNvSpPr>
                  <p:nvPr/>
                </p:nvSpPr>
                <p:spPr bwMode="auto">
                  <a:xfrm flipH="1">
                    <a:off x="236817" y="77139"/>
                    <a:ext cx="36891" cy="41325"/>
                  </a:xfrm>
                  <a:custGeom>
                    <a:avLst/>
                    <a:gdLst>
                      <a:gd name="T0" fmla="*/ 31504 w 21600"/>
                      <a:gd name="T1" fmla="*/ 39532 h 21600"/>
                      <a:gd name="T2" fmla="*/ 31504 w 21600"/>
                      <a:gd name="T3" fmla="*/ 39532 h 21600"/>
                      <a:gd name="T4" fmla="*/ 31504 w 21600"/>
                      <a:gd name="T5" fmla="*/ 39532 h 21600"/>
                      <a:gd name="T6" fmla="*/ 31504 w 21600"/>
                      <a:gd name="T7" fmla="*/ 39532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21155"/>
                        </a:moveTo>
                        <a:lnTo>
                          <a:pt x="0" y="16884"/>
                        </a:lnTo>
                        <a:lnTo>
                          <a:pt x="3286" y="14990"/>
                        </a:lnTo>
                        <a:lnTo>
                          <a:pt x="3286" y="17609"/>
                        </a:lnTo>
                        <a:lnTo>
                          <a:pt x="6652" y="13821"/>
                        </a:lnTo>
                        <a:lnTo>
                          <a:pt x="9900" y="7213"/>
                        </a:lnTo>
                        <a:lnTo>
                          <a:pt x="8256" y="16884"/>
                        </a:lnTo>
                        <a:lnTo>
                          <a:pt x="11504" y="13821"/>
                        </a:lnTo>
                        <a:lnTo>
                          <a:pt x="11895" y="16481"/>
                        </a:lnTo>
                        <a:lnTo>
                          <a:pt x="13734" y="14990"/>
                        </a:lnTo>
                        <a:lnTo>
                          <a:pt x="14947" y="16481"/>
                        </a:lnTo>
                        <a:lnTo>
                          <a:pt x="18547" y="12410"/>
                        </a:lnTo>
                        <a:lnTo>
                          <a:pt x="20230" y="6729"/>
                        </a:lnTo>
                        <a:lnTo>
                          <a:pt x="20230" y="0"/>
                        </a:lnTo>
                        <a:lnTo>
                          <a:pt x="21600" y="6205"/>
                        </a:lnTo>
                        <a:lnTo>
                          <a:pt x="20230" y="15957"/>
                        </a:lnTo>
                        <a:lnTo>
                          <a:pt x="13734" y="21155"/>
                        </a:lnTo>
                        <a:lnTo>
                          <a:pt x="8960" y="21599"/>
                        </a:lnTo>
                        <a:lnTo>
                          <a:pt x="9900" y="18536"/>
                        </a:lnTo>
                        <a:lnTo>
                          <a:pt x="5204" y="21155"/>
                        </a:lnTo>
                        <a:lnTo>
                          <a:pt x="0" y="211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16" name="AutoShape 239"/>
                  <p:cNvSpPr>
                    <a:spLocks/>
                  </p:cNvSpPr>
                  <p:nvPr/>
                </p:nvSpPr>
                <p:spPr bwMode="auto">
                  <a:xfrm flipH="1">
                    <a:off x="273705" y="130861"/>
                    <a:ext cx="7143" cy="6891"/>
                  </a:xfrm>
                  <a:custGeom>
                    <a:avLst/>
                    <a:gdLst>
                      <a:gd name="T0" fmla="*/ 1181 w 21600"/>
                      <a:gd name="T1" fmla="*/ 1099 h 21600"/>
                      <a:gd name="T2" fmla="*/ 1181 w 21600"/>
                      <a:gd name="T3" fmla="*/ 1099 h 21600"/>
                      <a:gd name="T4" fmla="*/ 1181 w 21600"/>
                      <a:gd name="T5" fmla="*/ 1099 h 21600"/>
                      <a:gd name="T6" fmla="*/ 1181 w 21600"/>
                      <a:gd name="T7" fmla="*/ 109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0" y="21599"/>
                        </a:lnTo>
                        <a:lnTo>
                          <a:pt x="8594" y="21599"/>
                        </a:lnTo>
                        <a:lnTo>
                          <a:pt x="21600" y="3838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17" name="AutoShape 240"/>
                  <p:cNvSpPr>
                    <a:spLocks/>
                  </p:cNvSpPr>
                  <p:nvPr/>
                </p:nvSpPr>
                <p:spPr bwMode="auto">
                  <a:xfrm flipH="1">
                    <a:off x="280845" y="137749"/>
                    <a:ext cx="10713" cy="15155"/>
                  </a:xfrm>
                  <a:custGeom>
                    <a:avLst/>
                    <a:gdLst>
                      <a:gd name="T0" fmla="*/ 2657 w 21600"/>
                      <a:gd name="T1" fmla="*/ 5317 h 21600"/>
                      <a:gd name="T2" fmla="*/ 2657 w 21600"/>
                      <a:gd name="T3" fmla="*/ 5317 h 21600"/>
                      <a:gd name="T4" fmla="*/ 2657 w 21600"/>
                      <a:gd name="T5" fmla="*/ 5317 h 21600"/>
                      <a:gd name="T6" fmla="*/ 2657 w 21600"/>
                      <a:gd name="T7" fmla="*/ 531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0"/>
                        </a:moveTo>
                        <a:lnTo>
                          <a:pt x="21600" y="7681"/>
                        </a:lnTo>
                        <a:lnTo>
                          <a:pt x="15758" y="7681"/>
                        </a:lnTo>
                        <a:lnTo>
                          <a:pt x="0" y="21599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18" name="AutoShape 241"/>
                  <p:cNvSpPr>
                    <a:spLocks/>
                  </p:cNvSpPr>
                  <p:nvPr/>
                </p:nvSpPr>
                <p:spPr bwMode="auto">
                  <a:xfrm flipH="1">
                    <a:off x="289175" y="151523"/>
                    <a:ext cx="9524" cy="11022"/>
                  </a:xfrm>
                  <a:custGeom>
                    <a:avLst/>
                    <a:gdLst>
                      <a:gd name="T0" fmla="*/ 2100 w 21600"/>
                      <a:gd name="T1" fmla="*/ 2812 h 21600"/>
                      <a:gd name="T2" fmla="*/ 2100 w 21600"/>
                      <a:gd name="T3" fmla="*/ 2812 h 21600"/>
                      <a:gd name="T4" fmla="*/ 2100 w 21600"/>
                      <a:gd name="T5" fmla="*/ 2812 h 21600"/>
                      <a:gd name="T6" fmla="*/ 2100 w 21600"/>
                      <a:gd name="T7" fmla="*/ 2812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7068" y="0"/>
                        </a:moveTo>
                        <a:lnTo>
                          <a:pt x="0" y="21600"/>
                        </a:lnTo>
                        <a:lnTo>
                          <a:pt x="17068" y="21600"/>
                        </a:lnTo>
                        <a:lnTo>
                          <a:pt x="21600" y="7757"/>
                        </a:lnTo>
                        <a:lnTo>
                          <a:pt x="170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19" name="AutoShape 242"/>
                  <p:cNvSpPr>
                    <a:spLocks/>
                  </p:cNvSpPr>
                  <p:nvPr/>
                </p:nvSpPr>
                <p:spPr bwMode="auto">
                  <a:xfrm flipH="1">
                    <a:off x="274897" y="173564"/>
                    <a:ext cx="28561" cy="19286"/>
                  </a:xfrm>
                  <a:custGeom>
                    <a:avLst/>
                    <a:gdLst>
                      <a:gd name="T0" fmla="*/ 18883 w 21600"/>
                      <a:gd name="T1" fmla="*/ 8610 h 21600"/>
                      <a:gd name="T2" fmla="*/ 18883 w 21600"/>
                      <a:gd name="T3" fmla="*/ 8610 h 21600"/>
                      <a:gd name="T4" fmla="*/ 18883 w 21600"/>
                      <a:gd name="T5" fmla="*/ 8610 h 21600"/>
                      <a:gd name="T6" fmla="*/ 18883 w 21600"/>
                      <a:gd name="T7" fmla="*/ 861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575" y="0"/>
                        </a:moveTo>
                        <a:lnTo>
                          <a:pt x="5986" y="14694"/>
                        </a:lnTo>
                        <a:lnTo>
                          <a:pt x="0" y="20271"/>
                        </a:lnTo>
                        <a:lnTo>
                          <a:pt x="1995" y="21599"/>
                        </a:lnTo>
                        <a:lnTo>
                          <a:pt x="8031" y="15933"/>
                        </a:lnTo>
                        <a:lnTo>
                          <a:pt x="10974" y="4514"/>
                        </a:lnTo>
                        <a:lnTo>
                          <a:pt x="20901" y="1239"/>
                        </a:lnTo>
                        <a:lnTo>
                          <a:pt x="21600" y="0"/>
                        </a:lnTo>
                        <a:lnTo>
                          <a:pt x="1057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20" name="AutoShape 243"/>
                  <p:cNvSpPr>
                    <a:spLocks/>
                  </p:cNvSpPr>
                  <p:nvPr/>
                </p:nvSpPr>
                <p:spPr bwMode="auto">
                  <a:xfrm flipH="1">
                    <a:off x="309406" y="152901"/>
                    <a:ext cx="53554" cy="67494"/>
                  </a:xfrm>
                  <a:custGeom>
                    <a:avLst/>
                    <a:gdLst>
                      <a:gd name="T0" fmla="*/ 66390 w 21600"/>
                      <a:gd name="T1" fmla="*/ 105450 h 21600"/>
                      <a:gd name="T2" fmla="*/ 66390 w 21600"/>
                      <a:gd name="T3" fmla="*/ 105450 h 21600"/>
                      <a:gd name="T4" fmla="*/ 66390 w 21600"/>
                      <a:gd name="T5" fmla="*/ 105450 h 21600"/>
                      <a:gd name="T6" fmla="*/ 66390 w 21600"/>
                      <a:gd name="T7" fmla="*/ 10545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20043"/>
                        </a:moveTo>
                        <a:lnTo>
                          <a:pt x="19010" y="20991"/>
                        </a:lnTo>
                        <a:lnTo>
                          <a:pt x="16905" y="20991"/>
                        </a:lnTo>
                        <a:lnTo>
                          <a:pt x="7091" y="12551"/>
                        </a:lnTo>
                        <a:lnTo>
                          <a:pt x="2479" y="0"/>
                        </a:lnTo>
                        <a:lnTo>
                          <a:pt x="1428" y="948"/>
                        </a:lnTo>
                        <a:lnTo>
                          <a:pt x="3504" y="7272"/>
                        </a:lnTo>
                        <a:lnTo>
                          <a:pt x="2479" y="8197"/>
                        </a:lnTo>
                        <a:lnTo>
                          <a:pt x="0" y="6616"/>
                        </a:lnTo>
                        <a:lnTo>
                          <a:pt x="2722" y="11991"/>
                        </a:lnTo>
                        <a:lnTo>
                          <a:pt x="2722" y="15008"/>
                        </a:lnTo>
                        <a:lnTo>
                          <a:pt x="1428" y="21599"/>
                        </a:lnTo>
                        <a:lnTo>
                          <a:pt x="4879" y="15713"/>
                        </a:lnTo>
                        <a:lnTo>
                          <a:pt x="6821" y="15713"/>
                        </a:lnTo>
                        <a:lnTo>
                          <a:pt x="16258" y="21599"/>
                        </a:lnTo>
                        <a:lnTo>
                          <a:pt x="18685" y="21599"/>
                        </a:lnTo>
                        <a:lnTo>
                          <a:pt x="21599" y="200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21" name="AutoShape 244"/>
                  <p:cNvSpPr>
                    <a:spLocks/>
                  </p:cNvSpPr>
                  <p:nvPr/>
                </p:nvSpPr>
                <p:spPr bwMode="auto">
                  <a:xfrm flipH="1">
                    <a:off x="305437" y="199735"/>
                    <a:ext cx="3179" cy="9645"/>
                  </a:xfrm>
                  <a:custGeom>
                    <a:avLst/>
                    <a:gdLst>
                      <a:gd name="T0" fmla="*/ 234 w 21600"/>
                      <a:gd name="T1" fmla="*/ 2154 h 21600"/>
                      <a:gd name="T2" fmla="*/ 234 w 21600"/>
                      <a:gd name="T3" fmla="*/ 2154 h 21600"/>
                      <a:gd name="T4" fmla="*/ 234 w 21600"/>
                      <a:gd name="T5" fmla="*/ 2154 h 21600"/>
                      <a:gd name="T6" fmla="*/ 234 w 21600"/>
                      <a:gd name="T7" fmla="*/ 2154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21600" y="17642"/>
                        </a:lnTo>
                        <a:lnTo>
                          <a:pt x="21600" y="64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22" name="AutoShape 245"/>
                  <p:cNvSpPr>
                    <a:spLocks/>
                  </p:cNvSpPr>
                  <p:nvPr/>
                </p:nvSpPr>
                <p:spPr bwMode="auto">
                  <a:xfrm flipH="1">
                    <a:off x="298696" y="49589"/>
                    <a:ext cx="28563" cy="28931"/>
                  </a:xfrm>
                  <a:custGeom>
                    <a:avLst/>
                    <a:gdLst>
                      <a:gd name="T0" fmla="*/ 18886 w 21600"/>
                      <a:gd name="T1" fmla="*/ 19374 h 21600"/>
                      <a:gd name="T2" fmla="*/ 18886 w 21600"/>
                      <a:gd name="T3" fmla="*/ 19374 h 21600"/>
                      <a:gd name="T4" fmla="*/ 18886 w 21600"/>
                      <a:gd name="T5" fmla="*/ 19374 h 21600"/>
                      <a:gd name="T6" fmla="*/ 18886 w 21600"/>
                      <a:gd name="T7" fmla="*/ 19374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939"/>
                        </a:moveTo>
                        <a:lnTo>
                          <a:pt x="14502" y="9423"/>
                        </a:lnTo>
                        <a:lnTo>
                          <a:pt x="9905" y="3588"/>
                        </a:lnTo>
                        <a:lnTo>
                          <a:pt x="3215" y="0"/>
                        </a:lnTo>
                        <a:lnTo>
                          <a:pt x="7810" y="7908"/>
                        </a:lnTo>
                        <a:lnTo>
                          <a:pt x="0" y="3588"/>
                        </a:lnTo>
                        <a:lnTo>
                          <a:pt x="5410" y="13688"/>
                        </a:lnTo>
                        <a:lnTo>
                          <a:pt x="16085" y="21600"/>
                        </a:lnTo>
                        <a:lnTo>
                          <a:pt x="9905" y="14473"/>
                        </a:lnTo>
                        <a:lnTo>
                          <a:pt x="16493" y="13688"/>
                        </a:lnTo>
                        <a:lnTo>
                          <a:pt x="21600" y="109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23" name="AutoShape 246"/>
                  <p:cNvSpPr>
                    <a:spLocks/>
                  </p:cNvSpPr>
                  <p:nvPr/>
                </p:nvSpPr>
                <p:spPr bwMode="auto">
                  <a:xfrm flipH="1">
                    <a:off x="310597" y="50966"/>
                    <a:ext cx="33322" cy="30307"/>
                  </a:xfrm>
                  <a:custGeom>
                    <a:avLst/>
                    <a:gdLst>
                      <a:gd name="T0" fmla="*/ 25703 w 21600"/>
                      <a:gd name="T1" fmla="*/ 21263 h 21600"/>
                      <a:gd name="T2" fmla="*/ 25703 w 21600"/>
                      <a:gd name="T3" fmla="*/ 21263 h 21600"/>
                      <a:gd name="T4" fmla="*/ 25703 w 21600"/>
                      <a:gd name="T5" fmla="*/ 21263 h 21600"/>
                      <a:gd name="T6" fmla="*/ 25703 w 21600"/>
                      <a:gd name="T7" fmla="*/ 2126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1599"/>
                        </a:moveTo>
                        <a:lnTo>
                          <a:pt x="17579" y="21599"/>
                        </a:lnTo>
                        <a:lnTo>
                          <a:pt x="7698" y="18636"/>
                        </a:lnTo>
                        <a:lnTo>
                          <a:pt x="0" y="10342"/>
                        </a:lnTo>
                        <a:lnTo>
                          <a:pt x="9366" y="11795"/>
                        </a:lnTo>
                        <a:lnTo>
                          <a:pt x="6457" y="4039"/>
                        </a:lnTo>
                        <a:lnTo>
                          <a:pt x="1324" y="0"/>
                        </a:lnTo>
                        <a:lnTo>
                          <a:pt x="8254" y="4847"/>
                        </a:lnTo>
                        <a:lnTo>
                          <a:pt x="14756" y="17397"/>
                        </a:ln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24" name="AutoShape 247"/>
                  <p:cNvSpPr>
                    <a:spLocks/>
                  </p:cNvSpPr>
                  <p:nvPr/>
                </p:nvSpPr>
                <p:spPr bwMode="auto">
                  <a:xfrm flipH="1">
                    <a:off x="308221" y="49589"/>
                    <a:ext cx="67828" cy="67493"/>
                  </a:xfrm>
                  <a:custGeom>
                    <a:avLst/>
                    <a:gdLst>
                      <a:gd name="T0" fmla="*/ 106496 w 21600"/>
                      <a:gd name="T1" fmla="*/ 105448 h 21600"/>
                      <a:gd name="T2" fmla="*/ 106496 w 21600"/>
                      <a:gd name="T3" fmla="*/ 105448 h 21600"/>
                      <a:gd name="T4" fmla="*/ 106496 w 21600"/>
                      <a:gd name="T5" fmla="*/ 105448 h 21600"/>
                      <a:gd name="T6" fmla="*/ 106496 w 21600"/>
                      <a:gd name="T7" fmla="*/ 10544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106" y="11689"/>
                        </a:moveTo>
                        <a:lnTo>
                          <a:pt x="17699" y="11689"/>
                        </a:lnTo>
                        <a:lnTo>
                          <a:pt x="13507" y="10528"/>
                        </a:lnTo>
                        <a:lnTo>
                          <a:pt x="9752" y="7611"/>
                        </a:lnTo>
                        <a:lnTo>
                          <a:pt x="6619" y="6648"/>
                        </a:lnTo>
                        <a:lnTo>
                          <a:pt x="9088" y="9589"/>
                        </a:lnTo>
                        <a:lnTo>
                          <a:pt x="8693" y="11689"/>
                        </a:lnTo>
                        <a:lnTo>
                          <a:pt x="5540" y="9168"/>
                        </a:lnTo>
                        <a:lnTo>
                          <a:pt x="3651" y="0"/>
                        </a:lnTo>
                        <a:lnTo>
                          <a:pt x="2676" y="271"/>
                        </a:lnTo>
                        <a:lnTo>
                          <a:pt x="2012" y="2496"/>
                        </a:lnTo>
                        <a:lnTo>
                          <a:pt x="0" y="5684"/>
                        </a:lnTo>
                        <a:lnTo>
                          <a:pt x="0" y="9786"/>
                        </a:lnTo>
                        <a:lnTo>
                          <a:pt x="3236" y="18164"/>
                        </a:lnTo>
                        <a:lnTo>
                          <a:pt x="5394" y="15891"/>
                        </a:lnTo>
                        <a:lnTo>
                          <a:pt x="8444" y="19425"/>
                        </a:lnTo>
                        <a:lnTo>
                          <a:pt x="9938" y="19425"/>
                        </a:lnTo>
                        <a:lnTo>
                          <a:pt x="8444" y="15891"/>
                        </a:lnTo>
                        <a:lnTo>
                          <a:pt x="12013" y="19425"/>
                        </a:lnTo>
                        <a:lnTo>
                          <a:pt x="14151" y="19746"/>
                        </a:lnTo>
                        <a:lnTo>
                          <a:pt x="11847" y="21599"/>
                        </a:lnTo>
                        <a:lnTo>
                          <a:pt x="17865" y="21599"/>
                        </a:lnTo>
                        <a:lnTo>
                          <a:pt x="15499" y="18164"/>
                        </a:lnTo>
                        <a:lnTo>
                          <a:pt x="18674" y="19425"/>
                        </a:lnTo>
                        <a:lnTo>
                          <a:pt x="21599" y="18411"/>
                        </a:lnTo>
                        <a:lnTo>
                          <a:pt x="18923" y="18411"/>
                        </a:lnTo>
                        <a:lnTo>
                          <a:pt x="16557" y="16237"/>
                        </a:lnTo>
                        <a:lnTo>
                          <a:pt x="18508" y="15891"/>
                        </a:lnTo>
                        <a:lnTo>
                          <a:pt x="19774" y="14927"/>
                        </a:lnTo>
                        <a:lnTo>
                          <a:pt x="17865" y="14630"/>
                        </a:lnTo>
                        <a:lnTo>
                          <a:pt x="15748" y="13617"/>
                        </a:lnTo>
                        <a:lnTo>
                          <a:pt x="18280" y="13617"/>
                        </a:lnTo>
                        <a:lnTo>
                          <a:pt x="17055" y="12431"/>
                        </a:lnTo>
                        <a:lnTo>
                          <a:pt x="20106" y="116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25" name="AutoShape 248"/>
                  <p:cNvSpPr>
                    <a:spLocks/>
                  </p:cNvSpPr>
                  <p:nvPr/>
                </p:nvSpPr>
                <p:spPr bwMode="auto">
                  <a:xfrm flipH="1">
                    <a:off x="348677" y="110199"/>
                    <a:ext cx="11903" cy="23420"/>
                  </a:xfrm>
                  <a:custGeom>
                    <a:avLst/>
                    <a:gdLst>
                      <a:gd name="T0" fmla="*/ 3280 w 21600"/>
                      <a:gd name="T1" fmla="*/ 12697 h 21600"/>
                      <a:gd name="T2" fmla="*/ 3280 w 21600"/>
                      <a:gd name="T3" fmla="*/ 12697 h 21600"/>
                      <a:gd name="T4" fmla="*/ 3280 w 21600"/>
                      <a:gd name="T5" fmla="*/ 12697 h 21600"/>
                      <a:gd name="T6" fmla="*/ 3280 w 21600"/>
                      <a:gd name="T7" fmla="*/ 1269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3257" y="0"/>
                        </a:moveTo>
                        <a:lnTo>
                          <a:pt x="3257" y="3587"/>
                        </a:lnTo>
                        <a:lnTo>
                          <a:pt x="0" y="9076"/>
                        </a:lnTo>
                        <a:lnTo>
                          <a:pt x="11705" y="21599"/>
                        </a:lnTo>
                        <a:lnTo>
                          <a:pt x="13032" y="16250"/>
                        </a:lnTo>
                        <a:lnTo>
                          <a:pt x="10497" y="12944"/>
                        </a:lnTo>
                        <a:lnTo>
                          <a:pt x="21600" y="6964"/>
                        </a:lnTo>
                        <a:lnTo>
                          <a:pt x="11705" y="0"/>
                        </a:lnTo>
                        <a:lnTo>
                          <a:pt x="32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26" name="AutoShape 249"/>
                  <p:cNvSpPr>
                    <a:spLocks/>
                  </p:cNvSpPr>
                  <p:nvPr/>
                </p:nvSpPr>
                <p:spPr bwMode="auto">
                  <a:xfrm flipH="1">
                    <a:off x="397468" y="168053"/>
                    <a:ext cx="17853" cy="41326"/>
                  </a:xfrm>
                  <a:custGeom>
                    <a:avLst/>
                    <a:gdLst>
                      <a:gd name="T0" fmla="*/ 7378 w 21600"/>
                      <a:gd name="T1" fmla="*/ 39533 h 21600"/>
                      <a:gd name="T2" fmla="*/ 7378 w 21600"/>
                      <a:gd name="T3" fmla="*/ 39533 h 21600"/>
                      <a:gd name="T4" fmla="*/ 7378 w 21600"/>
                      <a:gd name="T5" fmla="*/ 39533 h 21600"/>
                      <a:gd name="T6" fmla="*/ 7378 w 21600"/>
                      <a:gd name="T7" fmla="*/ 3953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7685" y="2560"/>
                        </a:moveTo>
                        <a:lnTo>
                          <a:pt x="3155" y="4200"/>
                        </a:lnTo>
                        <a:lnTo>
                          <a:pt x="2346" y="7200"/>
                        </a:lnTo>
                        <a:lnTo>
                          <a:pt x="6957" y="6640"/>
                        </a:lnTo>
                        <a:lnTo>
                          <a:pt x="3802" y="10320"/>
                        </a:lnTo>
                        <a:lnTo>
                          <a:pt x="7685" y="11318"/>
                        </a:lnTo>
                        <a:lnTo>
                          <a:pt x="647" y="16518"/>
                        </a:lnTo>
                        <a:lnTo>
                          <a:pt x="5339" y="15078"/>
                        </a:lnTo>
                        <a:lnTo>
                          <a:pt x="0" y="21599"/>
                        </a:lnTo>
                        <a:lnTo>
                          <a:pt x="15289" y="14358"/>
                        </a:lnTo>
                        <a:lnTo>
                          <a:pt x="21600" y="4440"/>
                        </a:lnTo>
                        <a:lnTo>
                          <a:pt x="16584" y="4440"/>
                        </a:lnTo>
                        <a:lnTo>
                          <a:pt x="9465" y="5160"/>
                        </a:lnTo>
                        <a:lnTo>
                          <a:pt x="11002" y="0"/>
                        </a:lnTo>
                        <a:lnTo>
                          <a:pt x="7685" y="25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27" name="AutoShape 250"/>
                  <p:cNvSpPr>
                    <a:spLocks/>
                  </p:cNvSpPr>
                  <p:nvPr/>
                </p:nvSpPr>
                <p:spPr bwMode="auto">
                  <a:xfrm flipH="1">
                    <a:off x="336779" y="1376"/>
                    <a:ext cx="54741" cy="61989"/>
                  </a:xfrm>
                  <a:custGeom>
                    <a:avLst/>
                    <a:gdLst>
                      <a:gd name="T0" fmla="*/ 69366 w 21600"/>
                      <a:gd name="T1" fmla="*/ 88951 h 21600"/>
                      <a:gd name="T2" fmla="*/ 69366 w 21600"/>
                      <a:gd name="T3" fmla="*/ 88951 h 21600"/>
                      <a:gd name="T4" fmla="*/ 69366 w 21600"/>
                      <a:gd name="T5" fmla="*/ 88951 h 21600"/>
                      <a:gd name="T6" fmla="*/ 69366 w 21600"/>
                      <a:gd name="T7" fmla="*/ 8895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21600"/>
                        </a:moveTo>
                        <a:lnTo>
                          <a:pt x="3211" y="16165"/>
                        </a:lnTo>
                        <a:lnTo>
                          <a:pt x="8624" y="13662"/>
                        </a:lnTo>
                        <a:lnTo>
                          <a:pt x="5283" y="13662"/>
                        </a:lnTo>
                        <a:lnTo>
                          <a:pt x="14580" y="7935"/>
                        </a:lnTo>
                        <a:lnTo>
                          <a:pt x="10411" y="7935"/>
                        </a:lnTo>
                        <a:lnTo>
                          <a:pt x="14865" y="4767"/>
                        </a:lnTo>
                        <a:lnTo>
                          <a:pt x="18724" y="4767"/>
                        </a:lnTo>
                        <a:lnTo>
                          <a:pt x="12767" y="2796"/>
                        </a:lnTo>
                        <a:lnTo>
                          <a:pt x="21599" y="1038"/>
                        </a:lnTo>
                        <a:lnTo>
                          <a:pt x="19086" y="0"/>
                        </a:lnTo>
                        <a:lnTo>
                          <a:pt x="9194" y="2796"/>
                        </a:lnTo>
                        <a:lnTo>
                          <a:pt x="1605" y="10280"/>
                        </a:lnTo>
                        <a:lnTo>
                          <a:pt x="9194" y="5539"/>
                        </a:lnTo>
                        <a:lnTo>
                          <a:pt x="2667" y="12729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28" name="AutoShape 251"/>
                  <p:cNvSpPr>
                    <a:spLocks/>
                  </p:cNvSpPr>
                  <p:nvPr/>
                </p:nvSpPr>
                <p:spPr bwMode="auto">
                  <a:xfrm flipH="1">
                    <a:off x="374865" y="5509"/>
                    <a:ext cx="90436" cy="174937"/>
                  </a:xfrm>
                  <a:custGeom>
                    <a:avLst/>
                    <a:gdLst>
                      <a:gd name="T0" fmla="*/ 189321 w 21600"/>
                      <a:gd name="T1" fmla="*/ 708406 h 21600"/>
                      <a:gd name="T2" fmla="*/ 189321 w 21600"/>
                      <a:gd name="T3" fmla="*/ 708406 h 21600"/>
                      <a:gd name="T4" fmla="*/ 189321 w 21600"/>
                      <a:gd name="T5" fmla="*/ 708406 h 21600"/>
                      <a:gd name="T6" fmla="*/ 189321 w 21600"/>
                      <a:gd name="T7" fmla="*/ 70840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0"/>
                        </a:moveTo>
                        <a:lnTo>
                          <a:pt x="18448" y="1088"/>
                        </a:lnTo>
                        <a:lnTo>
                          <a:pt x="12557" y="5145"/>
                        </a:lnTo>
                        <a:lnTo>
                          <a:pt x="8899" y="12216"/>
                        </a:lnTo>
                        <a:lnTo>
                          <a:pt x="4370" y="17088"/>
                        </a:lnTo>
                        <a:lnTo>
                          <a:pt x="427" y="18946"/>
                        </a:lnTo>
                        <a:lnTo>
                          <a:pt x="0" y="20026"/>
                        </a:lnTo>
                        <a:lnTo>
                          <a:pt x="902" y="21249"/>
                        </a:lnTo>
                        <a:lnTo>
                          <a:pt x="3008" y="21600"/>
                        </a:lnTo>
                        <a:lnTo>
                          <a:pt x="1694" y="21021"/>
                        </a:lnTo>
                        <a:lnTo>
                          <a:pt x="1393" y="20026"/>
                        </a:lnTo>
                        <a:lnTo>
                          <a:pt x="3658" y="19022"/>
                        </a:lnTo>
                        <a:lnTo>
                          <a:pt x="4909" y="19022"/>
                        </a:lnTo>
                        <a:lnTo>
                          <a:pt x="5700" y="20415"/>
                        </a:lnTo>
                        <a:lnTo>
                          <a:pt x="7965" y="19420"/>
                        </a:lnTo>
                        <a:lnTo>
                          <a:pt x="9485" y="17458"/>
                        </a:lnTo>
                        <a:lnTo>
                          <a:pt x="11908" y="15865"/>
                        </a:lnTo>
                        <a:lnTo>
                          <a:pt x="8060" y="17088"/>
                        </a:lnTo>
                        <a:lnTo>
                          <a:pt x="9168" y="14756"/>
                        </a:lnTo>
                        <a:lnTo>
                          <a:pt x="12225" y="12472"/>
                        </a:lnTo>
                        <a:lnTo>
                          <a:pt x="14252" y="7685"/>
                        </a:lnTo>
                        <a:lnTo>
                          <a:pt x="11575" y="11951"/>
                        </a:lnTo>
                        <a:lnTo>
                          <a:pt x="11417" y="10272"/>
                        </a:lnTo>
                        <a:lnTo>
                          <a:pt x="13792" y="5003"/>
                        </a:lnTo>
                        <a:lnTo>
                          <a:pt x="18702" y="1212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29" name="AutoShape 252"/>
                  <p:cNvSpPr>
                    <a:spLocks/>
                  </p:cNvSpPr>
                  <p:nvPr/>
                </p:nvSpPr>
                <p:spPr bwMode="auto">
                  <a:xfrm flipH="1">
                    <a:off x="461729" y="170809"/>
                    <a:ext cx="17853" cy="24794"/>
                  </a:xfrm>
                  <a:custGeom>
                    <a:avLst/>
                    <a:gdLst>
                      <a:gd name="T0" fmla="*/ 7378 w 21600"/>
                      <a:gd name="T1" fmla="*/ 14230 h 21600"/>
                      <a:gd name="T2" fmla="*/ 7378 w 21600"/>
                      <a:gd name="T3" fmla="*/ 14230 h 21600"/>
                      <a:gd name="T4" fmla="*/ 7378 w 21600"/>
                      <a:gd name="T5" fmla="*/ 14230 h 21600"/>
                      <a:gd name="T6" fmla="*/ 7378 w 21600"/>
                      <a:gd name="T7" fmla="*/ 1423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9046"/>
                        </a:moveTo>
                        <a:lnTo>
                          <a:pt x="15882" y="8064"/>
                        </a:lnTo>
                        <a:lnTo>
                          <a:pt x="10402" y="0"/>
                        </a:lnTo>
                        <a:lnTo>
                          <a:pt x="5638" y="9677"/>
                        </a:lnTo>
                        <a:lnTo>
                          <a:pt x="5638" y="15218"/>
                        </a:lnTo>
                        <a:lnTo>
                          <a:pt x="0" y="21600"/>
                        </a:lnTo>
                        <a:lnTo>
                          <a:pt x="14452" y="16270"/>
                        </a:lnTo>
                        <a:lnTo>
                          <a:pt x="21600" y="90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30" name="AutoShape 253"/>
                  <p:cNvSpPr>
                    <a:spLocks/>
                  </p:cNvSpPr>
                  <p:nvPr/>
                </p:nvSpPr>
                <p:spPr bwMode="auto">
                  <a:xfrm flipH="1">
                    <a:off x="393898" y="82648"/>
                    <a:ext cx="28563" cy="92292"/>
                  </a:xfrm>
                  <a:custGeom>
                    <a:avLst/>
                    <a:gdLst>
                      <a:gd name="T0" fmla="*/ 18886 w 21600"/>
                      <a:gd name="T1" fmla="*/ 197172 h 21600"/>
                      <a:gd name="T2" fmla="*/ 18886 w 21600"/>
                      <a:gd name="T3" fmla="*/ 197172 h 21600"/>
                      <a:gd name="T4" fmla="*/ 18886 w 21600"/>
                      <a:gd name="T5" fmla="*/ 197172 h 21600"/>
                      <a:gd name="T6" fmla="*/ 18886 w 21600"/>
                      <a:gd name="T7" fmla="*/ 197172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0"/>
                        </a:moveTo>
                        <a:lnTo>
                          <a:pt x="12049" y="12025"/>
                        </a:lnTo>
                        <a:lnTo>
                          <a:pt x="949" y="17884"/>
                        </a:lnTo>
                        <a:lnTo>
                          <a:pt x="5599" y="16929"/>
                        </a:lnTo>
                        <a:lnTo>
                          <a:pt x="4049" y="19273"/>
                        </a:lnTo>
                        <a:lnTo>
                          <a:pt x="0" y="21599"/>
                        </a:lnTo>
                        <a:lnTo>
                          <a:pt x="12550" y="16442"/>
                        </a:lnTo>
                        <a:lnTo>
                          <a:pt x="17699" y="12241"/>
                        </a:lnTo>
                        <a:lnTo>
                          <a:pt x="7149" y="16676"/>
                        </a:lnTo>
                        <a:lnTo>
                          <a:pt x="13400" y="12025"/>
                        </a:lnTo>
                        <a:lnTo>
                          <a:pt x="2159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31" name="AutoShape 254"/>
                  <p:cNvSpPr>
                    <a:spLocks/>
                  </p:cNvSpPr>
                  <p:nvPr/>
                </p:nvSpPr>
                <p:spPr bwMode="auto">
                  <a:xfrm flipH="1">
                    <a:off x="357007" y="146013"/>
                    <a:ext cx="11903" cy="15155"/>
                  </a:xfrm>
                  <a:custGeom>
                    <a:avLst/>
                    <a:gdLst>
                      <a:gd name="T0" fmla="*/ 3280 w 21600"/>
                      <a:gd name="T1" fmla="*/ 5317 h 21600"/>
                      <a:gd name="T2" fmla="*/ 3280 w 21600"/>
                      <a:gd name="T3" fmla="*/ 5317 h 21600"/>
                      <a:gd name="T4" fmla="*/ 3280 w 21600"/>
                      <a:gd name="T5" fmla="*/ 5317 h 21600"/>
                      <a:gd name="T6" fmla="*/ 3280 w 21600"/>
                      <a:gd name="T7" fmla="*/ 531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6081" y="2755"/>
                        </a:moveTo>
                        <a:lnTo>
                          <a:pt x="0" y="11350"/>
                        </a:lnTo>
                        <a:lnTo>
                          <a:pt x="12413" y="21599"/>
                        </a:lnTo>
                        <a:lnTo>
                          <a:pt x="21600" y="11350"/>
                        </a:lnTo>
                        <a:lnTo>
                          <a:pt x="12413" y="11350"/>
                        </a:lnTo>
                        <a:lnTo>
                          <a:pt x="8688" y="8595"/>
                        </a:lnTo>
                        <a:lnTo>
                          <a:pt x="11172" y="0"/>
                        </a:lnTo>
                        <a:lnTo>
                          <a:pt x="6081" y="27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32" name="AutoShape 255"/>
                  <p:cNvSpPr>
                    <a:spLocks/>
                  </p:cNvSpPr>
                  <p:nvPr/>
                </p:nvSpPr>
                <p:spPr bwMode="auto">
                  <a:xfrm flipH="1">
                    <a:off x="365338" y="101934"/>
                    <a:ext cx="22612" cy="49588"/>
                  </a:xfrm>
                  <a:custGeom>
                    <a:avLst/>
                    <a:gdLst>
                      <a:gd name="T0" fmla="*/ 11836 w 21600"/>
                      <a:gd name="T1" fmla="*/ 56921 h 21600"/>
                      <a:gd name="T2" fmla="*/ 11836 w 21600"/>
                      <a:gd name="T3" fmla="*/ 56921 h 21600"/>
                      <a:gd name="T4" fmla="*/ 11836 w 21600"/>
                      <a:gd name="T5" fmla="*/ 56921 h 21600"/>
                      <a:gd name="T6" fmla="*/ 11836 w 21600"/>
                      <a:gd name="T7" fmla="*/ 5692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8677" y="0"/>
                        </a:moveTo>
                        <a:lnTo>
                          <a:pt x="17915" y="3978"/>
                        </a:lnTo>
                        <a:lnTo>
                          <a:pt x="21599" y="9128"/>
                        </a:lnTo>
                        <a:lnTo>
                          <a:pt x="21599" y="13374"/>
                        </a:lnTo>
                        <a:lnTo>
                          <a:pt x="14170" y="21600"/>
                        </a:lnTo>
                        <a:lnTo>
                          <a:pt x="15481" y="14678"/>
                        </a:lnTo>
                        <a:lnTo>
                          <a:pt x="7304" y="7857"/>
                        </a:lnTo>
                        <a:lnTo>
                          <a:pt x="7304" y="13040"/>
                        </a:lnTo>
                        <a:lnTo>
                          <a:pt x="0" y="0"/>
                        </a:lnTo>
                        <a:lnTo>
                          <a:pt x="16105" y="11268"/>
                        </a:lnTo>
                        <a:lnTo>
                          <a:pt x="14856" y="6486"/>
                        </a:lnTo>
                        <a:lnTo>
                          <a:pt x="9301" y="2173"/>
                        </a:lnTo>
                        <a:lnTo>
                          <a:pt x="867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33" name="AutoShape 256"/>
                  <p:cNvSpPr>
                    <a:spLocks/>
                  </p:cNvSpPr>
                  <p:nvPr/>
                </p:nvSpPr>
                <p:spPr bwMode="auto">
                  <a:xfrm flipH="1">
                    <a:off x="379617" y="119841"/>
                    <a:ext cx="21423" cy="39946"/>
                  </a:xfrm>
                  <a:custGeom>
                    <a:avLst/>
                    <a:gdLst>
                      <a:gd name="T0" fmla="*/ 10624 w 21600"/>
                      <a:gd name="T1" fmla="*/ 36937 h 21600"/>
                      <a:gd name="T2" fmla="*/ 10624 w 21600"/>
                      <a:gd name="T3" fmla="*/ 36937 h 21600"/>
                      <a:gd name="T4" fmla="*/ 10624 w 21600"/>
                      <a:gd name="T5" fmla="*/ 36937 h 21600"/>
                      <a:gd name="T6" fmla="*/ 10624 w 21600"/>
                      <a:gd name="T7" fmla="*/ 3693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3374" y="0"/>
                        </a:moveTo>
                        <a:lnTo>
                          <a:pt x="21600" y="15809"/>
                        </a:lnTo>
                        <a:lnTo>
                          <a:pt x="9227" y="19993"/>
                        </a:lnTo>
                        <a:lnTo>
                          <a:pt x="10162" y="15132"/>
                        </a:lnTo>
                        <a:lnTo>
                          <a:pt x="0" y="21600"/>
                        </a:lnTo>
                        <a:lnTo>
                          <a:pt x="7955" y="12596"/>
                        </a:lnTo>
                        <a:lnTo>
                          <a:pt x="8558" y="4818"/>
                        </a:lnTo>
                        <a:lnTo>
                          <a:pt x="13374" y="11920"/>
                        </a:lnTo>
                        <a:lnTo>
                          <a:pt x="16116" y="9679"/>
                        </a:lnTo>
                        <a:lnTo>
                          <a:pt x="1337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34" name="AutoShape 257"/>
                  <p:cNvSpPr>
                    <a:spLocks/>
                  </p:cNvSpPr>
                  <p:nvPr/>
                </p:nvSpPr>
                <p:spPr bwMode="auto">
                  <a:xfrm flipH="1">
                    <a:off x="395087" y="136371"/>
                    <a:ext cx="8333" cy="15155"/>
                  </a:xfrm>
                  <a:custGeom>
                    <a:avLst/>
                    <a:gdLst>
                      <a:gd name="T0" fmla="*/ 1608 w 21600"/>
                      <a:gd name="T1" fmla="*/ 5317 h 21600"/>
                      <a:gd name="T2" fmla="*/ 1608 w 21600"/>
                      <a:gd name="T3" fmla="*/ 5317 h 21600"/>
                      <a:gd name="T4" fmla="*/ 1608 w 21600"/>
                      <a:gd name="T5" fmla="*/ 5317 h 21600"/>
                      <a:gd name="T6" fmla="*/ 1608 w 21600"/>
                      <a:gd name="T7" fmla="*/ 531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3522" y="0"/>
                        </a:moveTo>
                        <a:lnTo>
                          <a:pt x="0" y="21599"/>
                        </a:lnTo>
                        <a:lnTo>
                          <a:pt x="21599" y="9899"/>
                        </a:lnTo>
                        <a:lnTo>
                          <a:pt x="21599" y="2698"/>
                        </a:lnTo>
                        <a:lnTo>
                          <a:pt x="135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35" name="AutoShape 258"/>
                  <p:cNvSpPr>
                    <a:spLocks/>
                  </p:cNvSpPr>
                  <p:nvPr/>
                </p:nvSpPr>
                <p:spPr bwMode="auto">
                  <a:xfrm flipH="1">
                    <a:off x="361766" y="181828"/>
                    <a:ext cx="52364" cy="110197"/>
                  </a:xfrm>
                  <a:custGeom>
                    <a:avLst/>
                    <a:gdLst>
                      <a:gd name="T0" fmla="*/ 63472 w 21600"/>
                      <a:gd name="T1" fmla="*/ 281099 h 21600"/>
                      <a:gd name="T2" fmla="*/ 63472 w 21600"/>
                      <a:gd name="T3" fmla="*/ 281099 h 21600"/>
                      <a:gd name="T4" fmla="*/ 63472 w 21600"/>
                      <a:gd name="T5" fmla="*/ 281099 h 21600"/>
                      <a:gd name="T6" fmla="*/ 63472 w 21600"/>
                      <a:gd name="T7" fmla="*/ 28109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7798" y="586"/>
                        </a:moveTo>
                        <a:lnTo>
                          <a:pt x="16787" y="1415"/>
                        </a:lnTo>
                        <a:lnTo>
                          <a:pt x="13643" y="5696"/>
                        </a:lnTo>
                        <a:lnTo>
                          <a:pt x="12577" y="1415"/>
                        </a:lnTo>
                        <a:lnTo>
                          <a:pt x="11181" y="5696"/>
                        </a:lnTo>
                        <a:lnTo>
                          <a:pt x="7899" y="9148"/>
                        </a:lnTo>
                        <a:lnTo>
                          <a:pt x="8365" y="5289"/>
                        </a:lnTo>
                        <a:lnTo>
                          <a:pt x="5712" y="7852"/>
                        </a:lnTo>
                        <a:lnTo>
                          <a:pt x="6067" y="10746"/>
                        </a:lnTo>
                        <a:lnTo>
                          <a:pt x="2376" y="7445"/>
                        </a:lnTo>
                        <a:lnTo>
                          <a:pt x="1966" y="10520"/>
                        </a:lnTo>
                        <a:lnTo>
                          <a:pt x="4100" y="14636"/>
                        </a:lnTo>
                        <a:lnTo>
                          <a:pt x="0" y="13249"/>
                        </a:lnTo>
                        <a:lnTo>
                          <a:pt x="3252" y="15962"/>
                        </a:lnTo>
                        <a:lnTo>
                          <a:pt x="8201" y="16731"/>
                        </a:lnTo>
                        <a:lnTo>
                          <a:pt x="13643" y="21600"/>
                        </a:lnTo>
                        <a:lnTo>
                          <a:pt x="14818" y="19836"/>
                        </a:lnTo>
                        <a:lnTo>
                          <a:pt x="14818" y="17907"/>
                        </a:lnTo>
                        <a:lnTo>
                          <a:pt x="20779" y="14440"/>
                        </a:lnTo>
                        <a:lnTo>
                          <a:pt x="21600" y="11938"/>
                        </a:lnTo>
                        <a:lnTo>
                          <a:pt x="19712" y="10143"/>
                        </a:lnTo>
                        <a:lnTo>
                          <a:pt x="20477" y="11938"/>
                        </a:lnTo>
                        <a:lnTo>
                          <a:pt x="19440" y="13249"/>
                        </a:lnTo>
                        <a:lnTo>
                          <a:pt x="14544" y="13249"/>
                        </a:lnTo>
                        <a:lnTo>
                          <a:pt x="14217" y="12284"/>
                        </a:lnTo>
                        <a:lnTo>
                          <a:pt x="17526" y="9706"/>
                        </a:lnTo>
                        <a:lnTo>
                          <a:pt x="19193" y="6646"/>
                        </a:lnTo>
                        <a:lnTo>
                          <a:pt x="14544" y="9917"/>
                        </a:lnTo>
                        <a:lnTo>
                          <a:pt x="14818" y="7023"/>
                        </a:lnTo>
                        <a:lnTo>
                          <a:pt x="17526" y="2561"/>
                        </a:lnTo>
                        <a:lnTo>
                          <a:pt x="16787" y="6646"/>
                        </a:lnTo>
                        <a:lnTo>
                          <a:pt x="20205" y="0"/>
                        </a:lnTo>
                        <a:lnTo>
                          <a:pt x="18318" y="1777"/>
                        </a:lnTo>
                        <a:lnTo>
                          <a:pt x="17798" y="5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36" name="AutoShape 259"/>
                  <p:cNvSpPr>
                    <a:spLocks/>
                  </p:cNvSpPr>
                  <p:nvPr/>
                </p:nvSpPr>
                <p:spPr bwMode="auto">
                  <a:xfrm flipH="1">
                    <a:off x="340346" y="212133"/>
                    <a:ext cx="14284" cy="15154"/>
                  </a:xfrm>
                  <a:custGeom>
                    <a:avLst/>
                    <a:gdLst>
                      <a:gd name="T0" fmla="*/ 4723 w 21600"/>
                      <a:gd name="T1" fmla="*/ 5316 h 21600"/>
                      <a:gd name="T2" fmla="*/ 4723 w 21600"/>
                      <a:gd name="T3" fmla="*/ 5316 h 21600"/>
                      <a:gd name="T4" fmla="*/ 4723 w 21600"/>
                      <a:gd name="T5" fmla="*/ 5316 h 21600"/>
                      <a:gd name="T6" fmla="*/ 4723 w 21600"/>
                      <a:gd name="T7" fmla="*/ 531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4361" y="12869"/>
                        </a:moveTo>
                        <a:lnTo>
                          <a:pt x="0" y="21599"/>
                        </a:lnTo>
                        <a:lnTo>
                          <a:pt x="9788" y="20144"/>
                        </a:lnTo>
                        <a:lnTo>
                          <a:pt x="16173" y="11638"/>
                        </a:lnTo>
                        <a:lnTo>
                          <a:pt x="21600" y="15555"/>
                        </a:lnTo>
                        <a:lnTo>
                          <a:pt x="20535" y="0"/>
                        </a:lnTo>
                        <a:lnTo>
                          <a:pt x="16173" y="7498"/>
                        </a:lnTo>
                        <a:lnTo>
                          <a:pt x="13087" y="4364"/>
                        </a:lnTo>
                        <a:lnTo>
                          <a:pt x="7447" y="11638"/>
                        </a:lnTo>
                        <a:lnTo>
                          <a:pt x="4361" y="128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37" name="AutoShape 260"/>
                  <p:cNvSpPr>
                    <a:spLocks/>
                  </p:cNvSpPr>
                  <p:nvPr/>
                </p:nvSpPr>
                <p:spPr bwMode="auto">
                  <a:xfrm flipH="1">
                    <a:off x="411747" y="185960"/>
                    <a:ext cx="42845" cy="52349"/>
                  </a:xfrm>
                  <a:custGeom>
                    <a:avLst/>
                    <a:gdLst>
                      <a:gd name="T0" fmla="*/ 42494 w 21600"/>
                      <a:gd name="T1" fmla="*/ 63437 h 21600"/>
                      <a:gd name="T2" fmla="*/ 42494 w 21600"/>
                      <a:gd name="T3" fmla="*/ 63437 h 21600"/>
                      <a:gd name="T4" fmla="*/ 42494 w 21600"/>
                      <a:gd name="T5" fmla="*/ 63437 h 21600"/>
                      <a:gd name="T6" fmla="*/ 42494 w 21600"/>
                      <a:gd name="T7" fmla="*/ 6343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2882"/>
                        </a:moveTo>
                        <a:lnTo>
                          <a:pt x="18442" y="16920"/>
                        </a:lnTo>
                        <a:lnTo>
                          <a:pt x="14477" y="17689"/>
                        </a:lnTo>
                        <a:lnTo>
                          <a:pt x="9739" y="17689"/>
                        </a:lnTo>
                        <a:lnTo>
                          <a:pt x="1677" y="21600"/>
                        </a:lnTo>
                        <a:lnTo>
                          <a:pt x="3659" y="13620"/>
                        </a:lnTo>
                        <a:lnTo>
                          <a:pt x="1005" y="14933"/>
                        </a:lnTo>
                        <a:lnTo>
                          <a:pt x="3323" y="7433"/>
                        </a:lnTo>
                        <a:lnTo>
                          <a:pt x="0" y="8682"/>
                        </a:lnTo>
                        <a:lnTo>
                          <a:pt x="6414" y="0"/>
                        </a:lnTo>
                        <a:lnTo>
                          <a:pt x="4700" y="5414"/>
                        </a:lnTo>
                        <a:lnTo>
                          <a:pt x="7388" y="4452"/>
                        </a:lnTo>
                        <a:lnTo>
                          <a:pt x="4700" y="11984"/>
                        </a:lnTo>
                        <a:lnTo>
                          <a:pt x="8093" y="10349"/>
                        </a:lnTo>
                        <a:lnTo>
                          <a:pt x="8093" y="13620"/>
                        </a:lnTo>
                        <a:lnTo>
                          <a:pt x="15854" y="15189"/>
                        </a:lnTo>
                        <a:lnTo>
                          <a:pt x="18442" y="15606"/>
                        </a:lnTo>
                        <a:lnTo>
                          <a:pt x="21600" y="128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38" name="AutoShape 261"/>
                  <p:cNvSpPr>
                    <a:spLocks/>
                  </p:cNvSpPr>
                  <p:nvPr/>
                </p:nvSpPr>
                <p:spPr bwMode="auto">
                  <a:xfrm flipH="1">
                    <a:off x="459348" y="194226"/>
                    <a:ext cx="53555" cy="100554"/>
                  </a:xfrm>
                  <a:custGeom>
                    <a:avLst/>
                    <a:gdLst>
                      <a:gd name="T0" fmla="*/ 66393 w 21600"/>
                      <a:gd name="T1" fmla="*/ 234053 h 21600"/>
                      <a:gd name="T2" fmla="*/ 66393 w 21600"/>
                      <a:gd name="T3" fmla="*/ 234053 h 21600"/>
                      <a:gd name="T4" fmla="*/ 66393 w 21600"/>
                      <a:gd name="T5" fmla="*/ 234053 h 21600"/>
                      <a:gd name="T6" fmla="*/ 66393 w 21600"/>
                      <a:gd name="T7" fmla="*/ 23405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0"/>
                        </a:moveTo>
                        <a:lnTo>
                          <a:pt x="15045" y="2526"/>
                        </a:lnTo>
                        <a:lnTo>
                          <a:pt x="12685" y="2331"/>
                        </a:lnTo>
                        <a:lnTo>
                          <a:pt x="9776" y="1255"/>
                        </a:lnTo>
                        <a:lnTo>
                          <a:pt x="8518" y="5037"/>
                        </a:lnTo>
                        <a:lnTo>
                          <a:pt x="11348" y="8819"/>
                        </a:lnTo>
                        <a:lnTo>
                          <a:pt x="6159" y="7939"/>
                        </a:lnTo>
                        <a:lnTo>
                          <a:pt x="6971" y="10351"/>
                        </a:lnTo>
                        <a:lnTo>
                          <a:pt x="5793" y="12192"/>
                        </a:lnTo>
                        <a:lnTo>
                          <a:pt x="4114" y="12600"/>
                        </a:lnTo>
                        <a:lnTo>
                          <a:pt x="1335" y="15974"/>
                        </a:lnTo>
                        <a:lnTo>
                          <a:pt x="0" y="21599"/>
                        </a:lnTo>
                        <a:lnTo>
                          <a:pt x="3695" y="15762"/>
                        </a:lnTo>
                        <a:lnTo>
                          <a:pt x="9776" y="11997"/>
                        </a:lnTo>
                        <a:lnTo>
                          <a:pt x="17377" y="7335"/>
                        </a:lnTo>
                        <a:lnTo>
                          <a:pt x="18714" y="4629"/>
                        </a:lnTo>
                        <a:lnTo>
                          <a:pt x="18426" y="2755"/>
                        </a:lnTo>
                        <a:lnTo>
                          <a:pt x="2159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39" name="AutoShape 262"/>
                  <p:cNvSpPr>
                    <a:spLocks/>
                  </p:cNvSpPr>
                  <p:nvPr/>
                </p:nvSpPr>
                <p:spPr bwMode="auto">
                  <a:xfrm flipH="1">
                    <a:off x="359391" y="294782"/>
                    <a:ext cx="48789" cy="50966"/>
                  </a:xfrm>
                  <a:custGeom>
                    <a:avLst/>
                    <a:gdLst>
                      <a:gd name="T0" fmla="*/ 55102 w 21600"/>
                      <a:gd name="T1" fmla="*/ 60128 h 21600"/>
                      <a:gd name="T2" fmla="*/ 55102 w 21600"/>
                      <a:gd name="T3" fmla="*/ 60128 h 21600"/>
                      <a:gd name="T4" fmla="*/ 55102 w 21600"/>
                      <a:gd name="T5" fmla="*/ 60128 h 21600"/>
                      <a:gd name="T6" fmla="*/ 55102 w 21600"/>
                      <a:gd name="T7" fmla="*/ 6012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1599"/>
                        </a:moveTo>
                        <a:lnTo>
                          <a:pt x="21600" y="17929"/>
                        </a:lnTo>
                        <a:lnTo>
                          <a:pt x="9746" y="3702"/>
                        </a:lnTo>
                        <a:lnTo>
                          <a:pt x="0" y="0"/>
                        </a:lnTo>
                        <a:lnTo>
                          <a:pt x="8487" y="5781"/>
                        </a:lnTo>
                        <a:lnTo>
                          <a:pt x="10214" y="11206"/>
                        </a:lnTo>
                        <a:lnTo>
                          <a:pt x="19287" y="17929"/>
                        </a:ln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40" name="AutoShape 263"/>
                  <p:cNvSpPr>
                    <a:spLocks/>
                  </p:cNvSpPr>
                  <p:nvPr/>
                </p:nvSpPr>
                <p:spPr bwMode="auto">
                  <a:xfrm flipH="1">
                    <a:off x="349866" y="307180"/>
                    <a:ext cx="82114" cy="89536"/>
                  </a:xfrm>
                  <a:custGeom>
                    <a:avLst/>
                    <a:gdLst>
                      <a:gd name="T0" fmla="*/ 156081 w 21600"/>
                      <a:gd name="T1" fmla="*/ 185572 h 21600"/>
                      <a:gd name="T2" fmla="*/ 156081 w 21600"/>
                      <a:gd name="T3" fmla="*/ 185572 h 21600"/>
                      <a:gd name="T4" fmla="*/ 156081 w 21600"/>
                      <a:gd name="T5" fmla="*/ 185572 h 21600"/>
                      <a:gd name="T6" fmla="*/ 156081 w 21600"/>
                      <a:gd name="T7" fmla="*/ 185572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1599"/>
                        </a:moveTo>
                        <a:lnTo>
                          <a:pt x="17112" y="14131"/>
                        </a:lnTo>
                        <a:lnTo>
                          <a:pt x="0" y="0"/>
                        </a:lnTo>
                        <a:lnTo>
                          <a:pt x="1522" y="2884"/>
                        </a:lnTo>
                        <a:lnTo>
                          <a:pt x="7394" y="8983"/>
                        </a:lnTo>
                        <a:lnTo>
                          <a:pt x="8069" y="11282"/>
                        </a:lnTo>
                        <a:lnTo>
                          <a:pt x="6008" y="12889"/>
                        </a:lnTo>
                        <a:lnTo>
                          <a:pt x="10494" y="15299"/>
                        </a:lnTo>
                        <a:lnTo>
                          <a:pt x="16576" y="17162"/>
                        </a:ln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41" name="AutoShape 264"/>
                  <p:cNvSpPr>
                    <a:spLocks/>
                  </p:cNvSpPr>
                  <p:nvPr/>
                </p:nvSpPr>
                <p:spPr bwMode="auto">
                  <a:xfrm flipH="1">
                    <a:off x="336780" y="373299"/>
                    <a:ext cx="90441" cy="96419"/>
                  </a:xfrm>
                  <a:custGeom>
                    <a:avLst/>
                    <a:gdLst>
                      <a:gd name="T0" fmla="*/ 189344 w 21600"/>
                      <a:gd name="T1" fmla="*/ 215202 h 21600"/>
                      <a:gd name="T2" fmla="*/ 189344 w 21600"/>
                      <a:gd name="T3" fmla="*/ 215202 h 21600"/>
                      <a:gd name="T4" fmla="*/ 189344 w 21600"/>
                      <a:gd name="T5" fmla="*/ 215202 h 21600"/>
                      <a:gd name="T6" fmla="*/ 189344 w 21600"/>
                      <a:gd name="T7" fmla="*/ 215202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9319"/>
                        </a:moveTo>
                        <a:lnTo>
                          <a:pt x="18935" y="16508"/>
                        </a:lnTo>
                        <a:lnTo>
                          <a:pt x="17038" y="17365"/>
                        </a:lnTo>
                        <a:lnTo>
                          <a:pt x="11787" y="11022"/>
                        </a:lnTo>
                        <a:lnTo>
                          <a:pt x="3761" y="5708"/>
                        </a:lnTo>
                        <a:lnTo>
                          <a:pt x="0" y="0"/>
                        </a:lnTo>
                        <a:lnTo>
                          <a:pt x="4028" y="7902"/>
                        </a:lnTo>
                        <a:lnTo>
                          <a:pt x="9922" y="14691"/>
                        </a:lnTo>
                        <a:lnTo>
                          <a:pt x="21600" y="21599"/>
                        </a:lnTo>
                        <a:lnTo>
                          <a:pt x="21600" y="193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42" name="AutoShape 265"/>
                  <p:cNvSpPr>
                    <a:spLocks/>
                  </p:cNvSpPr>
                  <p:nvPr/>
                </p:nvSpPr>
                <p:spPr bwMode="auto">
                  <a:xfrm flipH="1">
                    <a:off x="287990" y="387074"/>
                    <a:ext cx="113050" cy="60613"/>
                  </a:xfrm>
                  <a:custGeom>
                    <a:avLst/>
                    <a:gdLst>
                      <a:gd name="T0" fmla="*/ 295840 w 21600"/>
                      <a:gd name="T1" fmla="*/ 85046 h 21600"/>
                      <a:gd name="T2" fmla="*/ 295840 w 21600"/>
                      <a:gd name="T3" fmla="*/ 85046 h 21600"/>
                      <a:gd name="T4" fmla="*/ 295840 w 21600"/>
                      <a:gd name="T5" fmla="*/ 85046 h 21600"/>
                      <a:gd name="T6" fmla="*/ 295840 w 21600"/>
                      <a:gd name="T7" fmla="*/ 8504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10237" y="8023"/>
                        </a:lnTo>
                        <a:lnTo>
                          <a:pt x="13371" y="8975"/>
                        </a:lnTo>
                        <a:lnTo>
                          <a:pt x="20196" y="16348"/>
                        </a:lnTo>
                        <a:lnTo>
                          <a:pt x="18717" y="17737"/>
                        </a:lnTo>
                        <a:lnTo>
                          <a:pt x="21599" y="21600"/>
                        </a:lnTo>
                        <a:lnTo>
                          <a:pt x="19930" y="21600"/>
                        </a:lnTo>
                        <a:lnTo>
                          <a:pt x="13623" y="17410"/>
                        </a:lnTo>
                        <a:lnTo>
                          <a:pt x="11993" y="20212"/>
                        </a:lnTo>
                        <a:lnTo>
                          <a:pt x="10085" y="12131"/>
                        </a:lnTo>
                        <a:lnTo>
                          <a:pt x="9100" y="14635"/>
                        </a:lnTo>
                        <a:lnTo>
                          <a:pt x="5169" y="9791"/>
                        </a:lnTo>
                        <a:lnTo>
                          <a:pt x="3538" y="5112"/>
                        </a:lnTo>
                        <a:lnTo>
                          <a:pt x="391" y="17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43" name="AutoShape 266"/>
                  <p:cNvSpPr>
                    <a:spLocks/>
                  </p:cNvSpPr>
                  <p:nvPr/>
                </p:nvSpPr>
                <p:spPr bwMode="auto">
                  <a:xfrm flipH="1">
                    <a:off x="337967" y="264478"/>
                    <a:ext cx="21422" cy="85403"/>
                  </a:xfrm>
                  <a:custGeom>
                    <a:avLst/>
                    <a:gdLst>
                      <a:gd name="T0" fmla="*/ 10623 w 21600"/>
                      <a:gd name="T1" fmla="*/ 168837 h 21600"/>
                      <a:gd name="T2" fmla="*/ 10623 w 21600"/>
                      <a:gd name="T3" fmla="*/ 168837 h 21600"/>
                      <a:gd name="T4" fmla="*/ 10623 w 21600"/>
                      <a:gd name="T5" fmla="*/ 168837 h 21600"/>
                      <a:gd name="T6" fmla="*/ 10623 w 21600"/>
                      <a:gd name="T7" fmla="*/ 16883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6755" y="0"/>
                        </a:moveTo>
                        <a:lnTo>
                          <a:pt x="20388" y="1722"/>
                        </a:lnTo>
                        <a:lnTo>
                          <a:pt x="20388" y="5148"/>
                        </a:lnTo>
                        <a:lnTo>
                          <a:pt x="16082" y="10625"/>
                        </a:lnTo>
                        <a:lnTo>
                          <a:pt x="21600" y="14398"/>
                        </a:lnTo>
                        <a:lnTo>
                          <a:pt x="11439" y="21599"/>
                        </a:lnTo>
                        <a:lnTo>
                          <a:pt x="10159" y="18889"/>
                        </a:lnTo>
                        <a:lnTo>
                          <a:pt x="5584" y="17108"/>
                        </a:lnTo>
                        <a:lnTo>
                          <a:pt x="0" y="10180"/>
                        </a:lnTo>
                        <a:lnTo>
                          <a:pt x="15678" y="3948"/>
                        </a:lnTo>
                        <a:lnTo>
                          <a:pt x="1675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44" name="AutoShape 267"/>
                  <p:cNvSpPr>
                    <a:spLocks/>
                  </p:cNvSpPr>
                  <p:nvPr/>
                </p:nvSpPr>
                <p:spPr bwMode="auto">
                  <a:xfrm flipH="1">
                    <a:off x="159482" y="308557"/>
                    <a:ext cx="417682" cy="391193"/>
                  </a:xfrm>
                  <a:custGeom>
                    <a:avLst/>
                    <a:gdLst>
                      <a:gd name="T0" fmla="*/ 4038385 w 21600"/>
                      <a:gd name="T1" fmla="*/ 3542416 h 21600"/>
                      <a:gd name="T2" fmla="*/ 4038385 w 21600"/>
                      <a:gd name="T3" fmla="*/ 3542416 h 21600"/>
                      <a:gd name="T4" fmla="*/ 4038385 w 21600"/>
                      <a:gd name="T5" fmla="*/ 3542416 h 21600"/>
                      <a:gd name="T6" fmla="*/ 4038385 w 21600"/>
                      <a:gd name="T7" fmla="*/ 354241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4738"/>
                        </a:moveTo>
                        <a:lnTo>
                          <a:pt x="18797" y="16553"/>
                        </a:lnTo>
                        <a:lnTo>
                          <a:pt x="15508" y="17119"/>
                        </a:lnTo>
                        <a:lnTo>
                          <a:pt x="12433" y="19653"/>
                        </a:lnTo>
                        <a:lnTo>
                          <a:pt x="11378" y="19653"/>
                        </a:lnTo>
                        <a:lnTo>
                          <a:pt x="10203" y="21315"/>
                        </a:lnTo>
                        <a:lnTo>
                          <a:pt x="9380" y="21599"/>
                        </a:lnTo>
                        <a:lnTo>
                          <a:pt x="10083" y="20528"/>
                        </a:lnTo>
                        <a:lnTo>
                          <a:pt x="9660" y="18794"/>
                        </a:lnTo>
                        <a:lnTo>
                          <a:pt x="8080" y="19653"/>
                        </a:lnTo>
                        <a:lnTo>
                          <a:pt x="7435" y="20583"/>
                        </a:lnTo>
                        <a:lnTo>
                          <a:pt x="8113" y="18714"/>
                        </a:lnTo>
                        <a:lnTo>
                          <a:pt x="7203" y="18714"/>
                        </a:lnTo>
                        <a:lnTo>
                          <a:pt x="5479" y="19437"/>
                        </a:lnTo>
                        <a:lnTo>
                          <a:pt x="6896" y="18063"/>
                        </a:lnTo>
                        <a:lnTo>
                          <a:pt x="8285" y="17631"/>
                        </a:lnTo>
                        <a:lnTo>
                          <a:pt x="7882" y="17259"/>
                        </a:lnTo>
                        <a:lnTo>
                          <a:pt x="7123" y="17052"/>
                        </a:lnTo>
                        <a:lnTo>
                          <a:pt x="6896" y="16109"/>
                        </a:lnTo>
                        <a:lnTo>
                          <a:pt x="6018" y="15373"/>
                        </a:lnTo>
                        <a:lnTo>
                          <a:pt x="6390" y="15098"/>
                        </a:lnTo>
                        <a:lnTo>
                          <a:pt x="6896" y="15026"/>
                        </a:lnTo>
                        <a:lnTo>
                          <a:pt x="7483" y="14235"/>
                        </a:lnTo>
                        <a:lnTo>
                          <a:pt x="7756" y="12941"/>
                        </a:lnTo>
                        <a:lnTo>
                          <a:pt x="7155" y="12941"/>
                        </a:lnTo>
                        <a:lnTo>
                          <a:pt x="6114" y="13930"/>
                        </a:lnTo>
                        <a:lnTo>
                          <a:pt x="5025" y="13930"/>
                        </a:lnTo>
                        <a:lnTo>
                          <a:pt x="4700" y="14814"/>
                        </a:lnTo>
                        <a:lnTo>
                          <a:pt x="4567" y="14814"/>
                        </a:lnTo>
                        <a:lnTo>
                          <a:pt x="4390" y="14163"/>
                        </a:lnTo>
                        <a:lnTo>
                          <a:pt x="3116" y="16828"/>
                        </a:lnTo>
                        <a:lnTo>
                          <a:pt x="3803" y="14510"/>
                        </a:lnTo>
                        <a:lnTo>
                          <a:pt x="3523" y="14235"/>
                        </a:lnTo>
                        <a:lnTo>
                          <a:pt x="3021" y="14366"/>
                        </a:lnTo>
                        <a:lnTo>
                          <a:pt x="1812" y="16752"/>
                        </a:lnTo>
                        <a:lnTo>
                          <a:pt x="1034" y="17259"/>
                        </a:lnTo>
                        <a:lnTo>
                          <a:pt x="2751" y="14303"/>
                        </a:lnTo>
                        <a:lnTo>
                          <a:pt x="2847" y="13871"/>
                        </a:lnTo>
                        <a:lnTo>
                          <a:pt x="0" y="16988"/>
                        </a:lnTo>
                        <a:lnTo>
                          <a:pt x="481" y="15182"/>
                        </a:lnTo>
                        <a:lnTo>
                          <a:pt x="2700" y="13228"/>
                        </a:lnTo>
                        <a:lnTo>
                          <a:pt x="1618" y="13072"/>
                        </a:lnTo>
                        <a:lnTo>
                          <a:pt x="2751" y="12712"/>
                        </a:lnTo>
                        <a:lnTo>
                          <a:pt x="3622" y="11993"/>
                        </a:lnTo>
                        <a:lnTo>
                          <a:pt x="3663" y="12636"/>
                        </a:lnTo>
                        <a:lnTo>
                          <a:pt x="4489" y="11630"/>
                        </a:lnTo>
                        <a:lnTo>
                          <a:pt x="5533" y="11553"/>
                        </a:lnTo>
                        <a:lnTo>
                          <a:pt x="5844" y="11181"/>
                        </a:lnTo>
                        <a:lnTo>
                          <a:pt x="5844" y="10188"/>
                        </a:lnTo>
                        <a:lnTo>
                          <a:pt x="8801" y="12209"/>
                        </a:lnTo>
                        <a:lnTo>
                          <a:pt x="9424" y="12133"/>
                        </a:lnTo>
                        <a:lnTo>
                          <a:pt x="9473" y="11553"/>
                        </a:lnTo>
                        <a:lnTo>
                          <a:pt x="8801" y="10620"/>
                        </a:lnTo>
                        <a:lnTo>
                          <a:pt x="8165" y="10911"/>
                        </a:lnTo>
                        <a:lnTo>
                          <a:pt x="7561" y="9097"/>
                        </a:lnTo>
                        <a:lnTo>
                          <a:pt x="6254" y="7947"/>
                        </a:lnTo>
                        <a:lnTo>
                          <a:pt x="6756" y="7591"/>
                        </a:lnTo>
                        <a:lnTo>
                          <a:pt x="5533" y="5942"/>
                        </a:lnTo>
                        <a:lnTo>
                          <a:pt x="5073" y="5984"/>
                        </a:lnTo>
                        <a:lnTo>
                          <a:pt x="4806" y="6640"/>
                        </a:lnTo>
                        <a:lnTo>
                          <a:pt x="4028" y="2740"/>
                        </a:lnTo>
                        <a:lnTo>
                          <a:pt x="6476" y="6056"/>
                        </a:lnTo>
                        <a:lnTo>
                          <a:pt x="5400" y="3683"/>
                        </a:lnTo>
                        <a:lnTo>
                          <a:pt x="4806" y="0"/>
                        </a:lnTo>
                        <a:lnTo>
                          <a:pt x="5800" y="3755"/>
                        </a:lnTo>
                        <a:lnTo>
                          <a:pt x="9890" y="9744"/>
                        </a:lnTo>
                        <a:lnTo>
                          <a:pt x="9298" y="9744"/>
                        </a:lnTo>
                        <a:lnTo>
                          <a:pt x="10296" y="11067"/>
                        </a:lnTo>
                        <a:lnTo>
                          <a:pt x="11480" y="11283"/>
                        </a:lnTo>
                        <a:lnTo>
                          <a:pt x="11835" y="11553"/>
                        </a:lnTo>
                        <a:lnTo>
                          <a:pt x="11662" y="12429"/>
                        </a:lnTo>
                        <a:lnTo>
                          <a:pt x="12159" y="12636"/>
                        </a:lnTo>
                        <a:lnTo>
                          <a:pt x="12382" y="13799"/>
                        </a:lnTo>
                        <a:lnTo>
                          <a:pt x="12886" y="14510"/>
                        </a:lnTo>
                        <a:lnTo>
                          <a:pt x="11155" y="13723"/>
                        </a:lnTo>
                        <a:lnTo>
                          <a:pt x="10938" y="15753"/>
                        </a:lnTo>
                        <a:lnTo>
                          <a:pt x="12382" y="16109"/>
                        </a:lnTo>
                        <a:lnTo>
                          <a:pt x="14205" y="15322"/>
                        </a:lnTo>
                        <a:lnTo>
                          <a:pt x="13296" y="14878"/>
                        </a:lnTo>
                        <a:lnTo>
                          <a:pt x="16751" y="15677"/>
                        </a:lnTo>
                        <a:lnTo>
                          <a:pt x="20871" y="14451"/>
                        </a:lnTo>
                        <a:lnTo>
                          <a:pt x="20786" y="14878"/>
                        </a:lnTo>
                        <a:lnTo>
                          <a:pt x="21600" y="147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45" name="AutoShape 268"/>
                  <p:cNvSpPr>
                    <a:spLocks/>
                  </p:cNvSpPr>
                  <p:nvPr/>
                </p:nvSpPr>
                <p:spPr bwMode="auto">
                  <a:xfrm flipH="1">
                    <a:off x="477203" y="378810"/>
                    <a:ext cx="55930" cy="111569"/>
                  </a:xfrm>
                  <a:custGeom>
                    <a:avLst/>
                    <a:gdLst>
                      <a:gd name="T0" fmla="*/ 72411 w 21600"/>
                      <a:gd name="T1" fmla="*/ 288142 h 21600"/>
                      <a:gd name="T2" fmla="*/ 72411 w 21600"/>
                      <a:gd name="T3" fmla="*/ 288142 h 21600"/>
                      <a:gd name="T4" fmla="*/ 72411 w 21600"/>
                      <a:gd name="T5" fmla="*/ 288142 h 21600"/>
                      <a:gd name="T6" fmla="*/ 72411 w 21600"/>
                      <a:gd name="T7" fmla="*/ 288142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6505" y="0"/>
                        </a:moveTo>
                        <a:lnTo>
                          <a:pt x="18539" y="15081"/>
                        </a:lnTo>
                        <a:lnTo>
                          <a:pt x="15145" y="13536"/>
                        </a:lnTo>
                        <a:lnTo>
                          <a:pt x="15145" y="15582"/>
                        </a:lnTo>
                        <a:lnTo>
                          <a:pt x="21599" y="20334"/>
                        </a:lnTo>
                        <a:lnTo>
                          <a:pt x="8331" y="17288"/>
                        </a:lnTo>
                        <a:lnTo>
                          <a:pt x="0" y="21599"/>
                        </a:lnTo>
                        <a:lnTo>
                          <a:pt x="5502" y="13772"/>
                        </a:lnTo>
                        <a:lnTo>
                          <a:pt x="9617" y="11270"/>
                        </a:lnTo>
                        <a:lnTo>
                          <a:pt x="10028" y="8269"/>
                        </a:lnTo>
                        <a:lnTo>
                          <a:pt x="6917" y="4473"/>
                        </a:lnTo>
                        <a:lnTo>
                          <a:pt x="650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46" name="AutoShape 269"/>
                  <p:cNvSpPr>
                    <a:spLocks/>
                  </p:cNvSpPr>
                  <p:nvPr/>
                </p:nvSpPr>
                <p:spPr bwMode="auto">
                  <a:xfrm flipH="1">
                    <a:off x="504574" y="506916"/>
                    <a:ext cx="55930" cy="27551"/>
                  </a:xfrm>
                  <a:custGeom>
                    <a:avLst/>
                    <a:gdLst>
                      <a:gd name="T0" fmla="*/ 72411 w 21600"/>
                      <a:gd name="T1" fmla="*/ 17571 h 21600"/>
                      <a:gd name="T2" fmla="*/ 72411 w 21600"/>
                      <a:gd name="T3" fmla="*/ 17571 h 21600"/>
                      <a:gd name="T4" fmla="*/ 72411 w 21600"/>
                      <a:gd name="T5" fmla="*/ 17571 h 21600"/>
                      <a:gd name="T6" fmla="*/ 72411 w 21600"/>
                      <a:gd name="T7" fmla="*/ 1757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6137"/>
                        </a:moveTo>
                        <a:lnTo>
                          <a:pt x="12483" y="0"/>
                        </a:lnTo>
                        <a:lnTo>
                          <a:pt x="8761" y="0"/>
                        </a:lnTo>
                        <a:lnTo>
                          <a:pt x="1367" y="10228"/>
                        </a:lnTo>
                        <a:lnTo>
                          <a:pt x="0" y="21599"/>
                        </a:lnTo>
                        <a:lnTo>
                          <a:pt x="11091" y="6137"/>
                        </a:lnTo>
                        <a:lnTo>
                          <a:pt x="21599" y="61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47" name="AutoShape 270"/>
                  <p:cNvSpPr>
                    <a:spLocks/>
                  </p:cNvSpPr>
                  <p:nvPr/>
                </p:nvSpPr>
                <p:spPr bwMode="auto">
                  <a:xfrm flipH="1">
                    <a:off x="223724" y="358147"/>
                    <a:ext cx="122575" cy="56481"/>
                  </a:xfrm>
                  <a:custGeom>
                    <a:avLst/>
                    <a:gdLst>
                      <a:gd name="T0" fmla="*/ 347790 w 21600"/>
                      <a:gd name="T1" fmla="*/ 73846 h 21600"/>
                      <a:gd name="T2" fmla="*/ 347790 w 21600"/>
                      <a:gd name="T3" fmla="*/ 73846 h 21600"/>
                      <a:gd name="T4" fmla="*/ 347790 w 21600"/>
                      <a:gd name="T5" fmla="*/ 73846 h 21600"/>
                      <a:gd name="T6" fmla="*/ 347790 w 21600"/>
                      <a:gd name="T7" fmla="*/ 7384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006"/>
                        </a:moveTo>
                        <a:lnTo>
                          <a:pt x="0" y="8312"/>
                        </a:lnTo>
                        <a:lnTo>
                          <a:pt x="1888" y="11243"/>
                        </a:lnTo>
                        <a:lnTo>
                          <a:pt x="1888" y="16651"/>
                        </a:lnTo>
                        <a:lnTo>
                          <a:pt x="6681" y="21599"/>
                        </a:lnTo>
                        <a:lnTo>
                          <a:pt x="11497" y="21599"/>
                        </a:lnTo>
                        <a:lnTo>
                          <a:pt x="21599" y="11243"/>
                        </a:lnTo>
                        <a:lnTo>
                          <a:pt x="21423" y="5435"/>
                        </a:lnTo>
                        <a:lnTo>
                          <a:pt x="19126" y="0"/>
                        </a:lnTo>
                        <a:lnTo>
                          <a:pt x="18145" y="5435"/>
                        </a:lnTo>
                        <a:lnTo>
                          <a:pt x="16314" y="0"/>
                        </a:lnTo>
                        <a:lnTo>
                          <a:pt x="8548" y="2358"/>
                        </a:lnTo>
                        <a:lnTo>
                          <a:pt x="6541" y="6845"/>
                        </a:lnTo>
                        <a:lnTo>
                          <a:pt x="4197" y="3422"/>
                        </a:lnTo>
                        <a:lnTo>
                          <a:pt x="3276" y="3422"/>
                        </a:lnTo>
                        <a:lnTo>
                          <a:pt x="2319" y="5896"/>
                        </a:lnTo>
                        <a:lnTo>
                          <a:pt x="955" y="5896"/>
                        </a:lnTo>
                        <a:lnTo>
                          <a:pt x="0" y="10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48" name="AutoShape 271"/>
                  <p:cNvSpPr>
                    <a:spLocks/>
                  </p:cNvSpPr>
                  <p:nvPr/>
                </p:nvSpPr>
                <p:spPr bwMode="auto">
                  <a:xfrm flipH="1">
                    <a:off x="274897" y="446307"/>
                    <a:ext cx="49982" cy="100550"/>
                  </a:xfrm>
                  <a:custGeom>
                    <a:avLst/>
                    <a:gdLst>
                      <a:gd name="T0" fmla="*/ 57829 w 21600"/>
                      <a:gd name="T1" fmla="*/ 234035 h 21600"/>
                      <a:gd name="T2" fmla="*/ 57829 w 21600"/>
                      <a:gd name="T3" fmla="*/ 234035 h 21600"/>
                      <a:gd name="T4" fmla="*/ 57829 w 21600"/>
                      <a:gd name="T5" fmla="*/ 234035 h 21600"/>
                      <a:gd name="T6" fmla="*/ 57829 w 21600"/>
                      <a:gd name="T7" fmla="*/ 234035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015" y="0"/>
                        </a:moveTo>
                        <a:lnTo>
                          <a:pt x="20015" y="3931"/>
                        </a:lnTo>
                        <a:lnTo>
                          <a:pt x="2792" y="15710"/>
                        </a:lnTo>
                        <a:lnTo>
                          <a:pt x="0" y="21599"/>
                        </a:lnTo>
                        <a:lnTo>
                          <a:pt x="5413" y="18507"/>
                        </a:lnTo>
                        <a:lnTo>
                          <a:pt x="9647" y="13177"/>
                        </a:lnTo>
                        <a:lnTo>
                          <a:pt x="14601" y="12305"/>
                        </a:lnTo>
                        <a:lnTo>
                          <a:pt x="21600" y="4737"/>
                        </a:lnTo>
                        <a:lnTo>
                          <a:pt x="21600" y="2829"/>
                        </a:lnTo>
                        <a:lnTo>
                          <a:pt x="200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49" name="AutoShape 272"/>
                  <p:cNvSpPr>
                    <a:spLocks/>
                  </p:cNvSpPr>
                  <p:nvPr/>
                </p:nvSpPr>
                <p:spPr bwMode="auto">
                  <a:xfrm flipH="1">
                    <a:off x="536702" y="410492"/>
                    <a:ext cx="44032" cy="185946"/>
                  </a:xfrm>
                  <a:custGeom>
                    <a:avLst/>
                    <a:gdLst>
                      <a:gd name="T0" fmla="*/ 44880 w 21600"/>
                      <a:gd name="T1" fmla="*/ 800368 h 21600"/>
                      <a:gd name="T2" fmla="*/ 44880 w 21600"/>
                      <a:gd name="T3" fmla="*/ 800368 h 21600"/>
                      <a:gd name="T4" fmla="*/ 44880 w 21600"/>
                      <a:gd name="T5" fmla="*/ 800368 h 21600"/>
                      <a:gd name="T6" fmla="*/ 44880 w 21600"/>
                      <a:gd name="T7" fmla="*/ 80036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451"/>
                        </a:moveTo>
                        <a:lnTo>
                          <a:pt x="0" y="21599"/>
                        </a:lnTo>
                        <a:lnTo>
                          <a:pt x="5209" y="16591"/>
                        </a:lnTo>
                        <a:lnTo>
                          <a:pt x="9661" y="10423"/>
                        </a:lnTo>
                        <a:lnTo>
                          <a:pt x="16190" y="7070"/>
                        </a:lnTo>
                        <a:lnTo>
                          <a:pt x="21600" y="0"/>
                        </a:lnTo>
                        <a:lnTo>
                          <a:pt x="14970" y="5282"/>
                        </a:lnTo>
                        <a:lnTo>
                          <a:pt x="8737" y="5123"/>
                        </a:lnTo>
                        <a:lnTo>
                          <a:pt x="0" y="4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50" name="AutoShape 273"/>
                  <p:cNvSpPr>
                    <a:spLocks/>
                  </p:cNvSpPr>
                  <p:nvPr/>
                </p:nvSpPr>
                <p:spPr bwMode="auto">
                  <a:xfrm flipH="1">
                    <a:off x="264185" y="465591"/>
                    <a:ext cx="11903" cy="30306"/>
                  </a:xfrm>
                  <a:custGeom>
                    <a:avLst/>
                    <a:gdLst>
                      <a:gd name="T0" fmla="*/ 3280 w 21600"/>
                      <a:gd name="T1" fmla="*/ 21261 h 21600"/>
                      <a:gd name="T2" fmla="*/ 3280 w 21600"/>
                      <a:gd name="T3" fmla="*/ 21261 h 21600"/>
                      <a:gd name="T4" fmla="*/ 3280 w 21600"/>
                      <a:gd name="T5" fmla="*/ 21261 h 21600"/>
                      <a:gd name="T6" fmla="*/ 3280 w 21600"/>
                      <a:gd name="T7" fmla="*/ 2126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12" y="936"/>
                        </a:moveTo>
                        <a:lnTo>
                          <a:pt x="2112" y="21599"/>
                        </a:lnTo>
                        <a:lnTo>
                          <a:pt x="21600" y="11405"/>
                        </a:lnTo>
                        <a:lnTo>
                          <a:pt x="15847" y="1818"/>
                        </a:lnTo>
                        <a:lnTo>
                          <a:pt x="0" y="0"/>
                        </a:lnTo>
                        <a:lnTo>
                          <a:pt x="2112" y="9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51" name="AutoShape 274"/>
                  <p:cNvSpPr>
                    <a:spLocks/>
                  </p:cNvSpPr>
                  <p:nvPr/>
                </p:nvSpPr>
                <p:spPr bwMode="auto">
                  <a:xfrm flipH="1">
                    <a:off x="451018" y="599208"/>
                    <a:ext cx="80924" cy="66119"/>
                  </a:xfrm>
                  <a:custGeom>
                    <a:avLst/>
                    <a:gdLst>
                      <a:gd name="T0" fmla="*/ 151590 w 21600"/>
                      <a:gd name="T1" fmla="*/ 101199 h 21600"/>
                      <a:gd name="T2" fmla="*/ 151590 w 21600"/>
                      <a:gd name="T3" fmla="*/ 101199 h 21600"/>
                      <a:gd name="T4" fmla="*/ 151590 w 21600"/>
                      <a:gd name="T5" fmla="*/ 101199 h 21600"/>
                      <a:gd name="T6" fmla="*/ 151590 w 21600"/>
                      <a:gd name="T7" fmla="*/ 10119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6964"/>
                        </a:moveTo>
                        <a:lnTo>
                          <a:pt x="21599" y="3103"/>
                        </a:lnTo>
                        <a:lnTo>
                          <a:pt x="18303" y="0"/>
                        </a:lnTo>
                        <a:lnTo>
                          <a:pt x="8491" y="8603"/>
                        </a:lnTo>
                        <a:lnTo>
                          <a:pt x="6588" y="14610"/>
                        </a:lnTo>
                        <a:lnTo>
                          <a:pt x="0" y="21599"/>
                        </a:lnTo>
                        <a:lnTo>
                          <a:pt x="4932" y="21599"/>
                        </a:lnTo>
                        <a:lnTo>
                          <a:pt x="21599" y="69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52" name="AutoShape 275"/>
                  <p:cNvSpPr>
                    <a:spLocks/>
                  </p:cNvSpPr>
                  <p:nvPr/>
                </p:nvSpPr>
                <p:spPr bwMode="auto">
                  <a:xfrm flipH="1">
                    <a:off x="396277" y="630890"/>
                    <a:ext cx="183266" cy="152904"/>
                  </a:xfrm>
                  <a:custGeom>
                    <a:avLst/>
                    <a:gdLst>
                      <a:gd name="T0" fmla="*/ 777464 w 21600"/>
                      <a:gd name="T1" fmla="*/ 541195 h 21600"/>
                      <a:gd name="T2" fmla="*/ 777464 w 21600"/>
                      <a:gd name="T3" fmla="*/ 541195 h 21600"/>
                      <a:gd name="T4" fmla="*/ 777464 w 21600"/>
                      <a:gd name="T5" fmla="*/ 541195 h 21600"/>
                      <a:gd name="T6" fmla="*/ 777464 w 21600"/>
                      <a:gd name="T7" fmla="*/ 541195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4353" y="1580"/>
                        </a:moveTo>
                        <a:lnTo>
                          <a:pt x="2745" y="1580"/>
                        </a:lnTo>
                        <a:lnTo>
                          <a:pt x="1723" y="0"/>
                        </a:lnTo>
                        <a:lnTo>
                          <a:pt x="521" y="2463"/>
                        </a:lnTo>
                        <a:lnTo>
                          <a:pt x="224" y="988"/>
                        </a:lnTo>
                        <a:lnTo>
                          <a:pt x="0" y="3712"/>
                        </a:lnTo>
                        <a:lnTo>
                          <a:pt x="700" y="6953"/>
                        </a:lnTo>
                        <a:lnTo>
                          <a:pt x="1325" y="6255"/>
                        </a:lnTo>
                        <a:lnTo>
                          <a:pt x="1723" y="8774"/>
                        </a:lnTo>
                        <a:lnTo>
                          <a:pt x="841" y="8774"/>
                        </a:lnTo>
                        <a:lnTo>
                          <a:pt x="1200" y="10012"/>
                        </a:lnTo>
                        <a:lnTo>
                          <a:pt x="3315" y="12102"/>
                        </a:lnTo>
                        <a:lnTo>
                          <a:pt x="4642" y="15936"/>
                        </a:lnTo>
                        <a:lnTo>
                          <a:pt x="6688" y="18077"/>
                        </a:lnTo>
                        <a:lnTo>
                          <a:pt x="7742" y="17745"/>
                        </a:lnTo>
                        <a:lnTo>
                          <a:pt x="11826" y="20781"/>
                        </a:lnTo>
                        <a:lnTo>
                          <a:pt x="14098" y="20781"/>
                        </a:lnTo>
                        <a:lnTo>
                          <a:pt x="15479" y="21600"/>
                        </a:lnTo>
                        <a:lnTo>
                          <a:pt x="17400" y="20673"/>
                        </a:lnTo>
                        <a:lnTo>
                          <a:pt x="18149" y="21115"/>
                        </a:lnTo>
                        <a:lnTo>
                          <a:pt x="21217" y="20006"/>
                        </a:lnTo>
                        <a:lnTo>
                          <a:pt x="19070" y="19543"/>
                        </a:lnTo>
                        <a:lnTo>
                          <a:pt x="19742" y="18541"/>
                        </a:lnTo>
                        <a:lnTo>
                          <a:pt x="18087" y="19220"/>
                        </a:lnTo>
                        <a:lnTo>
                          <a:pt x="13379" y="19220"/>
                        </a:lnTo>
                        <a:lnTo>
                          <a:pt x="9710" y="16819"/>
                        </a:lnTo>
                        <a:lnTo>
                          <a:pt x="12630" y="17303"/>
                        </a:lnTo>
                        <a:lnTo>
                          <a:pt x="14527" y="17303"/>
                        </a:lnTo>
                        <a:lnTo>
                          <a:pt x="18297" y="15030"/>
                        </a:lnTo>
                        <a:lnTo>
                          <a:pt x="19890" y="14924"/>
                        </a:lnTo>
                        <a:lnTo>
                          <a:pt x="21600" y="14041"/>
                        </a:lnTo>
                        <a:lnTo>
                          <a:pt x="19788" y="14633"/>
                        </a:lnTo>
                        <a:lnTo>
                          <a:pt x="17837" y="14482"/>
                        </a:lnTo>
                        <a:lnTo>
                          <a:pt x="14496" y="15849"/>
                        </a:lnTo>
                        <a:lnTo>
                          <a:pt x="8585" y="15720"/>
                        </a:lnTo>
                        <a:lnTo>
                          <a:pt x="7407" y="14816"/>
                        </a:lnTo>
                        <a:lnTo>
                          <a:pt x="7063" y="13255"/>
                        </a:lnTo>
                        <a:lnTo>
                          <a:pt x="5829" y="13448"/>
                        </a:lnTo>
                        <a:lnTo>
                          <a:pt x="5330" y="10896"/>
                        </a:lnTo>
                        <a:lnTo>
                          <a:pt x="6399" y="10755"/>
                        </a:lnTo>
                        <a:lnTo>
                          <a:pt x="7960" y="9549"/>
                        </a:lnTo>
                        <a:lnTo>
                          <a:pt x="10944" y="9419"/>
                        </a:lnTo>
                        <a:lnTo>
                          <a:pt x="15612" y="7105"/>
                        </a:lnTo>
                        <a:lnTo>
                          <a:pt x="16635" y="4909"/>
                        </a:lnTo>
                        <a:lnTo>
                          <a:pt x="14582" y="6696"/>
                        </a:lnTo>
                        <a:lnTo>
                          <a:pt x="11412" y="6696"/>
                        </a:lnTo>
                        <a:lnTo>
                          <a:pt x="9959" y="5478"/>
                        </a:lnTo>
                        <a:lnTo>
                          <a:pt x="6063" y="7288"/>
                        </a:lnTo>
                        <a:lnTo>
                          <a:pt x="4260" y="5037"/>
                        </a:lnTo>
                        <a:lnTo>
                          <a:pt x="3940" y="5586"/>
                        </a:lnTo>
                        <a:lnTo>
                          <a:pt x="4385" y="7105"/>
                        </a:lnTo>
                        <a:lnTo>
                          <a:pt x="3760" y="9194"/>
                        </a:lnTo>
                        <a:lnTo>
                          <a:pt x="2683" y="9657"/>
                        </a:lnTo>
                        <a:lnTo>
                          <a:pt x="2332" y="9085"/>
                        </a:lnTo>
                        <a:lnTo>
                          <a:pt x="3315" y="7525"/>
                        </a:lnTo>
                        <a:lnTo>
                          <a:pt x="2043" y="4456"/>
                        </a:lnTo>
                        <a:lnTo>
                          <a:pt x="1083" y="5586"/>
                        </a:lnTo>
                        <a:lnTo>
                          <a:pt x="841" y="4155"/>
                        </a:lnTo>
                        <a:lnTo>
                          <a:pt x="1325" y="2549"/>
                        </a:lnTo>
                        <a:lnTo>
                          <a:pt x="3050" y="2668"/>
                        </a:lnTo>
                        <a:lnTo>
                          <a:pt x="4353" y="15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53" name="AutoShape 276"/>
                  <p:cNvSpPr>
                    <a:spLocks/>
                  </p:cNvSpPr>
                  <p:nvPr/>
                </p:nvSpPr>
                <p:spPr bwMode="auto">
                  <a:xfrm flipH="1">
                    <a:off x="409371" y="703897"/>
                    <a:ext cx="89251" cy="33063"/>
                  </a:xfrm>
                  <a:custGeom>
                    <a:avLst/>
                    <a:gdLst>
                      <a:gd name="T0" fmla="*/ 184394 w 21600"/>
                      <a:gd name="T1" fmla="*/ 25305 h 21600"/>
                      <a:gd name="T2" fmla="*/ 184394 w 21600"/>
                      <a:gd name="T3" fmla="*/ 25305 h 21600"/>
                      <a:gd name="T4" fmla="*/ 184394 w 21600"/>
                      <a:gd name="T5" fmla="*/ 25305 h 21600"/>
                      <a:gd name="T6" fmla="*/ 184394 w 21600"/>
                      <a:gd name="T7" fmla="*/ 25305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0"/>
                        </a:moveTo>
                        <a:lnTo>
                          <a:pt x="12341" y="4165"/>
                        </a:lnTo>
                        <a:lnTo>
                          <a:pt x="0" y="21600"/>
                        </a:lnTo>
                        <a:lnTo>
                          <a:pt x="17985" y="7773"/>
                        </a:lnTo>
                        <a:lnTo>
                          <a:pt x="2159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54" name="AutoShape 277"/>
                  <p:cNvSpPr>
                    <a:spLocks/>
                  </p:cNvSpPr>
                  <p:nvPr/>
                </p:nvSpPr>
                <p:spPr bwMode="auto">
                  <a:xfrm flipH="1">
                    <a:off x="406992" y="790679"/>
                    <a:ext cx="61880" cy="19287"/>
                  </a:xfrm>
                  <a:custGeom>
                    <a:avLst/>
                    <a:gdLst>
                      <a:gd name="T0" fmla="*/ 88637 w 21600"/>
                      <a:gd name="T1" fmla="*/ 8611 h 21600"/>
                      <a:gd name="T2" fmla="*/ 88637 w 21600"/>
                      <a:gd name="T3" fmla="*/ 8611 h 21600"/>
                      <a:gd name="T4" fmla="*/ 88637 w 21600"/>
                      <a:gd name="T5" fmla="*/ 8611 h 21600"/>
                      <a:gd name="T6" fmla="*/ 88637 w 21600"/>
                      <a:gd name="T7" fmla="*/ 861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21600"/>
                        </a:moveTo>
                        <a:lnTo>
                          <a:pt x="9104" y="21600"/>
                        </a:lnTo>
                        <a:lnTo>
                          <a:pt x="0" y="0"/>
                        </a:lnTo>
                        <a:lnTo>
                          <a:pt x="16978" y="14457"/>
                        </a:lnTo>
                        <a:lnTo>
                          <a:pt x="21599" y="216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55" name="AutoShape 278"/>
                  <p:cNvSpPr>
                    <a:spLocks/>
                  </p:cNvSpPr>
                  <p:nvPr/>
                </p:nvSpPr>
                <p:spPr bwMode="auto">
                  <a:xfrm flipH="1">
                    <a:off x="391519" y="778281"/>
                    <a:ext cx="41652" cy="17911"/>
                  </a:xfrm>
                  <a:custGeom>
                    <a:avLst/>
                    <a:gdLst>
                      <a:gd name="T0" fmla="*/ 40159 w 21600"/>
                      <a:gd name="T1" fmla="*/ 7426 h 21600"/>
                      <a:gd name="T2" fmla="*/ 40159 w 21600"/>
                      <a:gd name="T3" fmla="*/ 7426 h 21600"/>
                      <a:gd name="T4" fmla="*/ 40159 w 21600"/>
                      <a:gd name="T5" fmla="*/ 7426 h 21600"/>
                      <a:gd name="T6" fmla="*/ 40159 w 21600"/>
                      <a:gd name="T7" fmla="*/ 742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0"/>
                        </a:moveTo>
                        <a:lnTo>
                          <a:pt x="0" y="18513"/>
                        </a:lnTo>
                        <a:lnTo>
                          <a:pt x="20207" y="21599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56" name="Line 2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7238" y="684612"/>
                    <a:ext cx="11902" cy="82652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57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521229" y="309935"/>
                    <a:ext cx="14284" cy="71632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58" name="AutoShape 281"/>
                  <p:cNvSpPr>
                    <a:spLocks/>
                  </p:cNvSpPr>
                  <p:nvPr/>
                </p:nvSpPr>
                <p:spPr bwMode="auto">
                  <a:xfrm flipH="1">
                    <a:off x="243955" y="139126"/>
                    <a:ext cx="41653" cy="35816"/>
                  </a:xfrm>
                  <a:custGeom>
                    <a:avLst/>
                    <a:gdLst>
                      <a:gd name="T0" fmla="*/ 40162 w 21600"/>
                      <a:gd name="T1" fmla="*/ 29694 h 21600"/>
                      <a:gd name="T2" fmla="*/ 40162 w 21600"/>
                      <a:gd name="T3" fmla="*/ 29694 h 21600"/>
                      <a:gd name="T4" fmla="*/ 40162 w 21600"/>
                      <a:gd name="T5" fmla="*/ 29694 h 21600"/>
                      <a:gd name="T6" fmla="*/ 40162 w 21600"/>
                      <a:gd name="T7" fmla="*/ 29694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6201" y="0"/>
                        </a:moveTo>
                        <a:lnTo>
                          <a:pt x="0" y="9343"/>
                        </a:lnTo>
                        <a:lnTo>
                          <a:pt x="15676" y="21600"/>
                        </a:lnTo>
                        <a:lnTo>
                          <a:pt x="21600" y="11738"/>
                        </a:lnTo>
                        <a:lnTo>
                          <a:pt x="16233" y="5963"/>
                        </a:lnTo>
                        <a:lnTo>
                          <a:pt x="11077" y="12677"/>
                        </a:lnTo>
                        <a:lnTo>
                          <a:pt x="11984" y="3850"/>
                        </a:lnTo>
                        <a:lnTo>
                          <a:pt x="620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59" name="AutoShape 282"/>
                  <p:cNvSpPr>
                    <a:spLocks/>
                  </p:cNvSpPr>
                  <p:nvPr/>
                </p:nvSpPr>
                <p:spPr bwMode="auto">
                  <a:xfrm flipH="1">
                    <a:off x="241576" y="137749"/>
                    <a:ext cx="20231" cy="16532"/>
                  </a:xfrm>
                  <a:custGeom>
                    <a:avLst/>
                    <a:gdLst>
                      <a:gd name="T0" fmla="*/ 9475 w 21600"/>
                      <a:gd name="T1" fmla="*/ 6327 h 21600"/>
                      <a:gd name="T2" fmla="*/ 9475 w 21600"/>
                      <a:gd name="T3" fmla="*/ 6327 h 21600"/>
                      <a:gd name="T4" fmla="*/ 9475 w 21600"/>
                      <a:gd name="T5" fmla="*/ 6327 h 21600"/>
                      <a:gd name="T6" fmla="*/ 9475 w 21600"/>
                      <a:gd name="T7" fmla="*/ 632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599" y="21599"/>
                        </a:lnTo>
                        <a:lnTo>
                          <a:pt x="21599" y="15772"/>
                        </a:lnTo>
                        <a:lnTo>
                          <a:pt x="326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60" name="AutoShape 283"/>
                  <p:cNvSpPr>
                    <a:spLocks/>
                  </p:cNvSpPr>
                  <p:nvPr/>
                </p:nvSpPr>
                <p:spPr bwMode="auto">
                  <a:xfrm flipH="1">
                    <a:off x="230865" y="162543"/>
                    <a:ext cx="21422" cy="20665"/>
                  </a:xfrm>
                  <a:custGeom>
                    <a:avLst/>
                    <a:gdLst>
                      <a:gd name="T0" fmla="*/ 10623 w 21600"/>
                      <a:gd name="T1" fmla="*/ 9886 h 21600"/>
                      <a:gd name="T2" fmla="*/ 10623 w 21600"/>
                      <a:gd name="T3" fmla="*/ 9886 h 21600"/>
                      <a:gd name="T4" fmla="*/ 10623 w 21600"/>
                      <a:gd name="T5" fmla="*/ 9886 h 21600"/>
                      <a:gd name="T6" fmla="*/ 10623 w 21600"/>
                      <a:gd name="T7" fmla="*/ 988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5972"/>
                        </a:moveTo>
                        <a:lnTo>
                          <a:pt x="17435" y="21600"/>
                        </a:lnTo>
                        <a:lnTo>
                          <a:pt x="21600" y="14889"/>
                        </a:lnTo>
                        <a:lnTo>
                          <a:pt x="5464" y="0"/>
                        </a:lnTo>
                        <a:lnTo>
                          <a:pt x="0" y="59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61" name="AutoShape 284"/>
                  <p:cNvSpPr>
                    <a:spLocks/>
                  </p:cNvSpPr>
                  <p:nvPr/>
                </p:nvSpPr>
                <p:spPr bwMode="auto">
                  <a:xfrm flipH="1">
                    <a:off x="1200" y="148769"/>
                    <a:ext cx="246327" cy="97795"/>
                  </a:xfrm>
                  <a:custGeom>
                    <a:avLst/>
                    <a:gdLst>
                      <a:gd name="T0" fmla="*/ 1404566 w 21600"/>
                      <a:gd name="T1" fmla="*/ 221388 h 21600"/>
                      <a:gd name="T2" fmla="*/ 1404566 w 21600"/>
                      <a:gd name="T3" fmla="*/ 221388 h 21600"/>
                      <a:gd name="T4" fmla="*/ 1404566 w 21600"/>
                      <a:gd name="T5" fmla="*/ 221388 h 21600"/>
                      <a:gd name="T6" fmla="*/ 1404566 w 21600"/>
                      <a:gd name="T7" fmla="*/ 22138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1557"/>
                        </a:moveTo>
                        <a:lnTo>
                          <a:pt x="2286" y="0"/>
                        </a:lnTo>
                        <a:lnTo>
                          <a:pt x="5304" y="6224"/>
                        </a:lnTo>
                        <a:lnTo>
                          <a:pt x="10086" y="6224"/>
                        </a:lnTo>
                        <a:lnTo>
                          <a:pt x="10086" y="16586"/>
                        </a:lnTo>
                        <a:lnTo>
                          <a:pt x="21465" y="16586"/>
                        </a:lnTo>
                        <a:lnTo>
                          <a:pt x="21465" y="15796"/>
                        </a:lnTo>
                        <a:lnTo>
                          <a:pt x="20513" y="14029"/>
                        </a:lnTo>
                        <a:lnTo>
                          <a:pt x="21599" y="15577"/>
                        </a:lnTo>
                        <a:lnTo>
                          <a:pt x="21599" y="21599"/>
                        </a:lnTo>
                        <a:lnTo>
                          <a:pt x="3110" y="21599"/>
                        </a:lnTo>
                        <a:lnTo>
                          <a:pt x="3110" y="15577"/>
                        </a:lnTo>
                        <a:lnTo>
                          <a:pt x="1114" y="11405"/>
                        </a:lnTo>
                        <a:lnTo>
                          <a:pt x="841" y="12953"/>
                        </a:lnTo>
                        <a:lnTo>
                          <a:pt x="0" y="115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62" name="AutoShape 285"/>
                  <p:cNvSpPr>
                    <a:spLocks/>
                  </p:cNvSpPr>
                  <p:nvPr/>
                </p:nvSpPr>
                <p:spPr bwMode="auto">
                  <a:xfrm flipH="1">
                    <a:off x="161844" y="123974"/>
                    <a:ext cx="30942" cy="41325"/>
                  </a:xfrm>
                  <a:custGeom>
                    <a:avLst/>
                    <a:gdLst>
                      <a:gd name="T0" fmla="*/ 22162 w 21600"/>
                      <a:gd name="T1" fmla="*/ 39532 h 21600"/>
                      <a:gd name="T2" fmla="*/ 22162 w 21600"/>
                      <a:gd name="T3" fmla="*/ 39532 h 21600"/>
                      <a:gd name="T4" fmla="*/ 22162 w 21600"/>
                      <a:gd name="T5" fmla="*/ 39532 h 21600"/>
                      <a:gd name="T6" fmla="*/ 22162 w 21600"/>
                      <a:gd name="T7" fmla="*/ 39532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599"/>
                        </a:lnTo>
                        <a:lnTo>
                          <a:pt x="0" y="215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63" name="AutoShape 286"/>
                  <p:cNvSpPr>
                    <a:spLocks/>
                  </p:cNvSpPr>
                  <p:nvPr/>
                </p:nvSpPr>
                <p:spPr bwMode="auto">
                  <a:xfrm flipH="1">
                    <a:off x="234434" y="129483"/>
                    <a:ext cx="9523" cy="15156"/>
                  </a:xfrm>
                  <a:custGeom>
                    <a:avLst/>
                    <a:gdLst>
                      <a:gd name="T0" fmla="*/ 2099 w 21600"/>
                      <a:gd name="T1" fmla="*/ 5317 h 21600"/>
                      <a:gd name="T2" fmla="*/ 2099 w 21600"/>
                      <a:gd name="T3" fmla="*/ 5317 h 21600"/>
                      <a:gd name="T4" fmla="*/ 2099 w 21600"/>
                      <a:gd name="T5" fmla="*/ 5317 h 21600"/>
                      <a:gd name="T6" fmla="*/ 2099 w 21600"/>
                      <a:gd name="T7" fmla="*/ 531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4474" y="21599"/>
                        </a:moveTo>
                        <a:lnTo>
                          <a:pt x="21599" y="2082"/>
                        </a:lnTo>
                        <a:lnTo>
                          <a:pt x="17125" y="0"/>
                        </a:lnTo>
                        <a:lnTo>
                          <a:pt x="0" y="17760"/>
                        </a:lnTo>
                        <a:lnTo>
                          <a:pt x="4474" y="215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64" name="Line 2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354" y="130861"/>
                    <a:ext cx="34513" cy="2893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65" name="Line 2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3725" y="134994"/>
                    <a:ext cx="7142" cy="11022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66" name="Line 2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9905" y="183206"/>
                    <a:ext cx="7143" cy="11023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67" name="AutoShape 290"/>
                  <p:cNvSpPr>
                    <a:spLocks/>
                  </p:cNvSpPr>
                  <p:nvPr/>
                </p:nvSpPr>
                <p:spPr bwMode="auto">
                  <a:xfrm flipH="1">
                    <a:off x="135663" y="264478"/>
                    <a:ext cx="24992" cy="28928"/>
                  </a:xfrm>
                  <a:custGeom>
                    <a:avLst/>
                    <a:gdLst>
                      <a:gd name="T0" fmla="*/ 14458 w 21600"/>
                      <a:gd name="T1" fmla="*/ 19371 h 21600"/>
                      <a:gd name="T2" fmla="*/ 14458 w 21600"/>
                      <a:gd name="T3" fmla="*/ 19371 h 21600"/>
                      <a:gd name="T4" fmla="*/ 14458 w 21600"/>
                      <a:gd name="T5" fmla="*/ 19371 h 21600"/>
                      <a:gd name="T6" fmla="*/ 14458 w 21600"/>
                      <a:gd name="T7" fmla="*/ 1937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599" y="10913"/>
                        </a:moveTo>
                        <a:lnTo>
                          <a:pt x="21373" y="9775"/>
                        </a:lnTo>
                        <a:lnTo>
                          <a:pt x="21261" y="8810"/>
                        </a:lnTo>
                        <a:lnTo>
                          <a:pt x="20811" y="7787"/>
                        </a:lnTo>
                        <a:lnTo>
                          <a:pt x="20586" y="6821"/>
                        </a:lnTo>
                        <a:lnTo>
                          <a:pt x="20136" y="5740"/>
                        </a:lnTo>
                        <a:lnTo>
                          <a:pt x="19573" y="4774"/>
                        </a:lnTo>
                        <a:lnTo>
                          <a:pt x="19067" y="3978"/>
                        </a:lnTo>
                        <a:lnTo>
                          <a:pt x="18280" y="3183"/>
                        </a:lnTo>
                        <a:lnTo>
                          <a:pt x="17267" y="2444"/>
                        </a:lnTo>
                        <a:lnTo>
                          <a:pt x="16761" y="1648"/>
                        </a:lnTo>
                        <a:lnTo>
                          <a:pt x="15748" y="1307"/>
                        </a:lnTo>
                        <a:lnTo>
                          <a:pt x="14848" y="852"/>
                        </a:lnTo>
                        <a:lnTo>
                          <a:pt x="13892" y="511"/>
                        </a:lnTo>
                        <a:lnTo>
                          <a:pt x="12880" y="284"/>
                        </a:lnTo>
                        <a:lnTo>
                          <a:pt x="11923" y="113"/>
                        </a:lnTo>
                        <a:lnTo>
                          <a:pt x="10800" y="0"/>
                        </a:lnTo>
                        <a:lnTo>
                          <a:pt x="9618" y="113"/>
                        </a:lnTo>
                        <a:lnTo>
                          <a:pt x="8606" y="284"/>
                        </a:lnTo>
                        <a:lnTo>
                          <a:pt x="7706" y="397"/>
                        </a:lnTo>
                        <a:lnTo>
                          <a:pt x="6637" y="852"/>
                        </a:lnTo>
                        <a:lnTo>
                          <a:pt x="5850" y="1307"/>
                        </a:lnTo>
                        <a:lnTo>
                          <a:pt x="5006" y="1648"/>
                        </a:lnTo>
                        <a:lnTo>
                          <a:pt x="4106" y="2444"/>
                        </a:lnTo>
                        <a:lnTo>
                          <a:pt x="3206" y="3183"/>
                        </a:lnTo>
                        <a:lnTo>
                          <a:pt x="2587" y="3751"/>
                        </a:lnTo>
                        <a:lnTo>
                          <a:pt x="1912" y="4774"/>
                        </a:lnTo>
                        <a:lnTo>
                          <a:pt x="1181" y="5513"/>
                        </a:lnTo>
                        <a:lnTo>
                          <a:pt x="843" y="6593"/>
                        </a:lnTo>
                        <a:lnTo>
                          <a:pt x="450" y="7673"/>
                        </a:lnTo>
                        <a:lnTo>
                          <a:pt x="112" y="8696"/>
                        </a:lnTo>
                        <a:lnTo>
                          <a:pt x="0" y="9719"/>
                        </a:lnTo>
                        <a:lnTo>
                          <a:pt x="0" y="11595"/>
                        </a:lnTo>
                        <a:lnTo>
                          <a:pt x="112" y="12675"/>
                        </a:lnTo>
                        <a:lnTo>
                          <a:pt x="450" y="13926"/>
                        </a:lnTo>
                        <a:lnTo>
                          <a:pt x="618" y="14777"/>
                        </a:lnTo>
                        <a:lnTo>
                          <a:pt x="1181" y="15801"/>
                        </a:lnTo>
                        <a:lnTo>
                          <a:pt x="1800" y="16825"/>
                        </a:lnTo>
                        <a:lnTo>
                          <a:pt x="2362" y="17677"/>
                        </a:lnTo>
                        <a:lnTo>
                          <a:pt x="3206" y="18246"/>
                        </a:lnTo>
                        <a:lnTo>
                          <a:pt x="3656" y="19155"/>
                        </a:lnTo>
                        <a:lnTo>
                          <a:pt x="4556" y="19667"/>
                        </a:lnTo>
                        <a:lnTo>
                          <a:pt x="5625" y="20235"/>
                        </a:lnTo>
                        <a:lnTo>
                          <a:pt x="6412" y="20576"/>
                        </a:lnTo>
                        <a:lnTo>
                          <a:pt x="7425" y="21258"/>
                        </a:lnTo>
                        <a:lnTo>
                          <a:pt x="8493" y="21486"/>
                        </a:lnTo>
                        <a:lnTo>
                          <a:pt x="9506" y="21599"/>
                        </a:lnTo>
                        <a:lnTo>
                          <a:pt x="11586" y="21599"/>
                        </a:lnTo>
                        <a:lnTo>
                          <a:pt x="12655" y="21486"/>
                        </a:lnTo>
                        <a:lnTo>
                          <a:pt x="13667" y="21258"/>
                        </a:lnTo>
                        <a:lnTo>
                          <a:pt x="14623" y="20804"/>
                        </a:lnTo>
                        <a:lnTo>
                          <a:pt x="15411" y="20462"/>
                        </a:lnTo>
                        <a:lnTo>
                          <a:pt x="16536" y="19894"/>
                        </a:lnTo>
                        <a:lnTo>
                          <a:pt x="17267" y="19439"/>
                        </a:lnTo>
                        <a:lnTo>
                          <a:pt x="18280" y="18927"/>
                        </a:lnTo>
                        <a:lnTo>
                          <a:pt x="18955" y="17905"/>
                        </a:lnTo>
                        <a:lnTo>
                          <a:pt x="19573" y="16882"/>
                        </a:lnTo>
                        <a:lnTo>
                          <a:pt x="19911" y="16029"/>
                        </a:lnTo>
                        <a:lnTo>
                          <a:pt x="20361" y="15120"/>
                        </a:lnTo>
                        <a:lnTo>
                          <a:pt x="20811" y="14266"/>
                        </a:lnTo>
                        <a:lnTo>
                          <a:pt x="21148" y="13244"/>
                        </a:lnTo>
                        <a:lnTo>
                          <a:pt x="21373" y="12334"/>
                        </a:lnTo>
                        <a:lnTo>
                          <a:pt x="21599" y="11027"/>
                        </a:lnTo>
                        <a:lnTo>
                          <a:pt x="21599" y="109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68" name="AutoShape 291"/>
                  <p:cNvSpPr>
                    <a:spLocks/>
                  </p:cNvSpPr>
                  <p:nvPr/>
                </p:nvSpPr>
                <p:spPr bwMode="auto">
                  <a:xfrm flipH="1">
                    <a:off x="139232" y="154278"/>
                    <a:ext cx="13093" cy="16533"/>
                  </a:xfrm>
                  <a:custGeom>
                    <a:avLst/>
                    <a:gdLst>
                      <a:gd name="T0" fmla="*/ 3969 w 21600"/>
                      <a:gd name="T1" fmla="*/ 6328 h 21600"/>
                      <a:gd name="T2" fmla="*/ 3969 w 21600"/>
                      <a:gd name="T3" fmla="*/ 6328 h 21600"/>
                      <a:gd name="T4" fmla="*/ 3969 w 21600"/>
                      <a:gd name="T5" fmla="*/ 6328 h 21600"/>
                      <a:gd name="T6" fmla="*/ 3969 w 21600"/>
                      <a:gd name="T7" fmla="*/ 632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599" y="0"/>
                        </a:lnTo>
                        <a:lnTo>
                          <a:pt x="21599" y="21599"/>
                        </a:lnTo>
                        <a:lnTo>
                          <a:pt x="0" y="215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69" name="AutoShape 292"/>
                  <p:cNvSpPr>
                    <a:spLocks/>
                  </p:cNvSpPr>
                  <p:nvPr/>
                </p:nvSpPr>
                <p:spPr bwMode="auto">
                  <a:xfrm flipH="1">
                    <a:off x="216186" y="227285"/>
                    <a:ext cx="3179" cy="42706"/>
                  </a:xfrm>
                  <a:custGeom>
                    <a:avLst/>
                    <a:gdLst>
                      <a:gd name="T0" fmla="*/ 234 w 21600"/>
                      <a:gd name="T1" fmla="*/ 42218 h 21600"/>
                      <a:gd name="T2" fmla="*/ 234 w 21600"/>
                      <a:gd name="T3" fmla="*/ 42218 h 21600"/>
                      <a:gd name="T4" fmla="*/ 234 w 21600"/>
                      <a:gd name="T5" fmla="*/ 42218 h 21600"/>
                      <a:gd name="T6" fmla="*/ 234 w 21600"/>
                      <a:gd name="T7" fmla="*/ 4221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6728"/>
                        </a:lnTo>
                        <a:lnTo>
                          <a:pt x="21600" y="21600"/>
                        </a:lnTo>
                        <a:lnTo>
                          <a:pt x="0" y="131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70" name="AutoShape 293"/>
                  <p:cNvSpPr>
                    <a:spLocks/>
                  </p:cNvSpPr>
                  <p:nvPr/>
                </p:nvSpPr>
                <p:spPr bwMode="auto">
                  <a:xfrm flipH="1">
                    <a:off x="135666" y="285140"/>
                    <a:ext cx="80920" cy="63367"/>
                  </a:xfrm>
                  <a:custGeom>
                    <a:avLst/>
                    <a:gdLst>
                      <a:gd name="T0" fmla="*/ 151575 w 21600"/>
                      <a:gd name="T1" fmla="*/ 92950 h 21600"/>
                      <a:gd name="T2" fmla="*/ 151575 w 21600"/>
                      <a:gd name="T3" fmla="*/ 92950 h 21600"/>
                      <a:gd name="T4" fmla="*/ 151575 w 21600"/>
                      <a:gd name="T5" fmla="*/ 92950 h 21600"/>
                      <a:gd name="T6" fmla="*/ 151575 w 21600"/>
                      <a:gd name="T7" fmla="*/ 9295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866" y="10656"/>
                        </a:moveTo>
                        <a:lnTo>
                          <a:pt x="1866" y="7369"/>
                        </a:lnTo>
                        <a:lnTo>
                          <a:pt x="1066" y="7369"/>
                        </a:lnTo>
                        <a:lnTo>
                          <a:pt x="0" y="0"/>
                        </a:lnTo>
                        <a:lnTo>
                          <a:pt x="21599" y="7369"/>
                        </a:lnTo>
                        <a:lnTo>
                          <a:pt x="13207" y="7369"/>
                        </a:lnTo>
                        <a:lnTo>
                          <a:pt x="13207" y="18388"/>
                        </a:lnTo>
                        <a:lnTo>
                          <a:pt x="13101" y="18492"/>
                        </a:lnTo>
                        <a:lnTo>
                          <a:pt x="12994" y="18903"/>
                        </a:lnTo>
                        <a:lnTo>
                          <a:pt x="12887" y="19107"/>
                        </a:lnTo>
                        <a:lnTo>
                          <a:pt x="12656" y="19441"/>
                        </a:lnTo>
                        <a:lnTo>
                          <a:pt x="12443" y="19698"/>
                        </a:lnTo>
                        <a:lnTo>
                          <a:pt x="12194" y="19955"/>
                        </a:lnTo>
                        <a:lnTo>
                          <a:pt x="11927" y="20110"/>
                        </a:lnTo>
                        <a:lnTo>
                          <a:pt x="11607" y="20444"/>
                        </a:lnTo>
                        <a:lnTo>
                          <a:pt x="11358" y="20545"/>
                        </a:lnTo>
                        <a:lnTo>
                          <a:pt x="10985" y="20906"/>
                        </a:lnTo>
                        <a:lnTo>
                          <a:pt x="10631" y="21008"/>
                        </a:lnTo>
                        <a:lnTo>
                          <a:pt x="10222" y="21112"/>
                        </a:lnTo>
                        <a:lnTo>
                          <a:pt x="9902" y="21343"/>
                        </a:lnTo>
                        <a:lnTo>
                          <a:pt x="9493" y="21343"/>
                        </a:lnTo>
                        <a:lnTo>
                          <a:pt x="9084" y="21497"/>
                        </a:lnTo>
                        <a:lnTo>
                          <a:pt x="8657" y="21600"/>
                        </a:lnTo>
                        <a:lnTo>
                          <a:pt x="6488" y="21600"/>
                        </a:lnTo>
                        <a:lnTo>
                          <a:pt x="6080" y="21548"/>
                        </a:lnTo>
                        <a:lnTo>
                          <a:pt x="5653" y="21393"/>
                        </a:lnTo>
                        <a:lnTo>
                          <a:pt x="5244" y="21343"/>
                        </a:lnTo>
                        <a:lnTo>
                          <a:pt x="4888" y="21265"/>
                        </a:lnTo>
                        <a:lnTo>
                          <a:pt x="4480" y="21112"/>
                        </a:lnTo>
                        <a:lnTo>
                          <a:pt x="4160" y="20906"/>
                        </a:lnTo>
                        <a:lnTo>
                          <a:pt x="3822" y="20752"/>
                        </a:lnTo>
                        <a:lnTo>
                          <a:pt x="3431" y="20495"/>
                        </a:lnTo>
                        <a:lnTo>
                          <a:pt x="3182" y="20289"/>
                        </a:lnTo>
                        <a:lnTo>
                          <a:pt x="2951" y="20058"/>
                        </a:lnTo>
                        <a:lnTo>
                          <a:pt x="2702" y="19749"/>
                        </a:lnTo>
                        <a:lnTo>
                          <a:pt x="2453" y="19492"/>
                        </a:lnTo>
                        <a:lnTo>
                          <a:pt x="2257" y="19288"/>
                        </a:lnTo>
                        <a:lnTo>
                          <a:pt x="2080" y="19005"/>
                        </a:lnTo>
                        <a:lnTo>
                          <a:pt x="1937" y="18645"/>
                        </a:lnTo>
                        <a:lnTo>
                          <a:pt x="1866" y="18388"/>
                        </a:lnTo>
                        <a:lnTo>
                          <a:pt x="1866" y="106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71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2610" y="210755"/>
                    <a:ext cx="111865" cy="138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72" name="AutoShape 295"/>
                  <p:cNvSpPr>
                    <a:spLocks/>
                  </p:cNvSpPr>
                  <p:nvPr/>
                </p:nvSpPr>
                <p:spPr bwMode="auto">
                  <a:xfrm flipH="1">
                    <a:off x="91636" y="312690"/>
                    <a:ext cx="117811" cy="159784"/>
                  </a:xfrm>
                  <a:custGeom>
                    <a:avLst/>
                    <a:gdLst>
                      <a:gd name="T0" fmla="*/ 321286 w 21600"/>
                      <a:gd name="T1" fmla="*/ 590994 h 21600"/>
                      <a:gd name="T2" fmla="*/ 321286 w 21600"/>
                      <a:gd name="T3" fmla="*/ 590994 h 21600"/>
                      <a:gd name="T4" fmla="*/ 321286 w 21600"/>
                      <a:gd name="T5" fmla="*/ 590994 h 21600"/>
                      <a:gd name="T6" fmla="*/ 321286 w 21600"/>
                      <a:gd name="T7" fmla="*/ 590994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8289" y="0"/>
                        </a:moveTo>
                        <a:lnTo>
                          <a:pt x="20781" y="526"/>
                        </a:lnTo>
                        <a:lnTo>
                          <a:pt x="20781" y="14013"/>
                        </a:lnTo>
                        <a:lnTo>
                          <a:pt x="21599" y="14779"/>
                        </a:lnTo>
                        <a:lnTo>
                          <a:pt x="21599" y="16911"/>
                        </a:lnTo>
                        <a:lnTo>
                          <a:pt x="19517" y="19022"/>
                        </a:lnTo>
                        <a:lnTo>
                          <a:pt x="18013" y="19343"/>
                        </a:lnTo>
                        <a:lnTo>
                          <a:pt x="14210" y="18050"/>
                        </a:lnTo>
                        <a:lnTo>
                          <a:pt x="7737" y="18691"/>
                        </a:lnTo>
                        <a:lnTo>
                          <a:pt x="0" y="21600"/>
                        </a:lnTo>
                        <a:lnTo>
                          <a:pt x="7171" y="18350"/>
                        </a:lnTo>
                        <a:lnTo>
                          <a:pt x="9673" y="16269"/>
                        </a:lnTo>
                        <a:lnTo>
                          <a:pt x="13295" y="15110"/>
                        </a:lnTo>
                        <a:lnTo>
                          <a:pt x="13295" y="10721"/>
                        </a:lnTo>
                        <a:lnTo>
                          <a:pt x="12285" y="7999"/>
                        </a:lnTo>
                        <a:lnTo>
                          <a:pt x="12285" y="6519"/>
                        </a:lnTo>
                        <a:lnTo>
                          <a:pt x="15678" y="14779"/>
                        </a:lnTo>
                        <a:lnTo>
                          <a:pt x="19517" y="14779"/>
                        </a:lnTo>
                        <a:lnTo>
                          <a:pt x="18289" y="12016"/>
                        </a:lnTo>
                        <a:lnTo>
                          <a:pt x="182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73" name="AutoShape 296"/>
                  <p:cNvSpPr>
                    <a:spLocks/>
                  </p:cNvSpPr>
                  <p:nvPr/>
                </p:nvSpPr>
                <p:spPr bwMode="auto">
                  <a:xfrm flipH="1">
                    <a:off x="215399" y="508294"/>
                    <a:ext cx="105910" cy="68874"/>
                  </a:xfrm>
                  <a:custGeom>
                    <a:avLst/>
                    <a:gdLst>
                      <a:gd name="T0" fmla="*/ 259651 w 21600"/>
                      <a:gd name="T1" fmla="*/ 109806 h 21600"/>
                      <a:gd name="T2" fmla="*/ 259651 w 21600"/>
                      <a:gd name="T3" fmla="*/ 109806 h 21600"/>
                      <a:gd name="T4" fmla="*/ 259651 w 21600"/>
                      <a:gd name="T5" fmla="*/ 109806 h 21600"/>
                      <a:gd name="T6" fmla="*/ 259651 w 21600"/>
                      <a:gd name="T7" fmla="*/ 10980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61" y="21599"/>
                        </a:moveTo>
                        <a:lnTo>
                          <a:pt x="0" y="15250"/>
                        </a:lnTo>
                        <a:lnTo>
                          <a:pt x="1106" y="12697"/>
                        </a:lnTo>
                        <a:lnTo>
                          <a:pt x="3794" y="14177"/>
                        </a:lnTo>
                        <a:lnTo>
                          <a:pt x="5402" y="14177"/>
                        </a:lnTo>
                        <a:lnTo>
                          <a:pt x="8536" y="5583"/>
                        </a:lnTo>
                        <a:lnTo>
                          <a:pt x="11387" y="5583"/>
                        </a:lnTo>
                        <a:lnTo>
                          <a:pt x="9698" y="0"/>
                        </a:lnTo>
                        <a:lnTo>
                          <a:pt x="12995" y="0"/>
                        </a:lnTo>
                        <a:lnTo>
                          <a:pt x="18763" y="7446"/>
                        </a:lnTo>
                        <a:lnTo>
                          <a:pt x="20411" y="7446"/>
                        </a:lnTo>
                        <a:lnTo>
                          <a:pt x="21600" y="8520"/>
                        </a:lnTo>
                        <a:lnTo>
                          <a:pt x="20911" y="10883"/>
                        </a:lnTo>
                        <a:lnTo>
                          <a:pt x="14535" y="18664"/>
                        </a:lnTo>
                        <a:lnTo>
                          <a:pt x="15777" y="14940"/>
                        </a:lnTo>
                        <a:lnTo>
                          <a:pt x="17101" y="13722"/>
                        </a:lnTo>
                        <a:lnTo>
                          <a:pt x="18101" y="10883"/>
                        </a:lnTo>
                        <a:lnTo>
                          <a:pt x="14008" y="2935"/>
                        </a:lnTo>
                        <a:lnTo>
                          <a:pt x="14008" y="8902"/>
                        </a:lnTo>
                        <a:lnTo>
                          <a:pt x="10089" y="20524"/>
                        </a:lnTo>
                        <a:lnTo>
                          <a:pt x="8374" y="20524"/>
                        </a:lnTo>
                        <a:lnTo>
                          <a:pt x="7766" y="18664"/>
                        </a:lnTo>
                        <a:lnTo>
                          <a:pt x="9063" y="19404"/>
                        </a:lnTo>
                        <a:lnTo>
                          <a:pt x="11509" y="10883"/>
                        </a:lnTo>
                        <a:lnTo>
                          <a:pt x="10197" y="8520"/>
                        </a:lnTo>
                        <a:lnTo>
                          <a:pt x="5564" y="18998"/>
                        </a:lnTo>
                        <a:lnTo>
                          <a:pt x="2633" y="16373"/>
                        </a:lnTo>
                        <a:lnTo>
                          <a:pt x="161" y="215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74" name="AutoShape 297"/>
                  <p:cNvSpPr>
                    <a:spLocks/>
                  </p:cNvSpPr>
                  <p:nvPr/>
                </p:nvSpPr>
                <p:spPr bwMode="auto">
                  <a:xfrm flipH="1">
                    <a:off x="238005" y="480743"/>
                    <a:ext cx="19043" cy="38572"/>
                  </a:xfrm>
                  <a:custGeom>
                    <a:avLst/>
                    <a:gdLst>
                      <a:gd name="T0" fmla="*/ 8395 w 21600"/>
                      <a:gd name="T1" fmla="*/ 34440 h 21600"/>
                      <a:gd name="T2" fmla="*/ 8395 w 21600"/>
                      <a:gd name="T3" fmla="*/ 34440 h 21600"/>
                      <a:gd name="T4" fmla="*/ 8395 w 21600"/>
                      <a:gd name="T5" fmla="*/ 34440 h 21600"/>
                      <a:gd name="T6" fmla="*/ 8395 w 21600"/>
                      <a:gd name="T7" fmla="*/ 3444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5992"/>
                        </a:moveTo>
                        <a:lnTo>
                          <a:pt x="3437" y="0"/>
                        </a:lnTo>
                        <a:lnTo>
                          <a:pt x="10912" y="0"/>
                        </a:lnTo>
                        <a:lnTo>
                          <a:pt x="16143" y="4613"/>
                        </a:lnTo>
                        <a:lnTo>
                          <a:pt x="21600" y="21599"/>
                        </a:lnTo>
                        <a:lnTo>
                          <a:pt x="8893" y="4138"/>
                        </a:lnTo>
                        <a:lnTo>
                          <a:pt x="5529" y="4138"/>
                        </a:lnTo>
                        <a:lnTo>
                          <a:pt x="0" y="59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75" name="AutoShape 298"/>
                  <p:cNvSpPr>
                    <a:spLocks/>
                  </p:cNvSpPr>
                  <p:nvPr/>
                </p:nvSpPr>
                <p:spPr bwMode="auto">
                  <a:xfrm flipH="1">
                    <a:off x="223724" y="484876"/>
                    <a:ext cx="10713" cy="38572"/>
                  </a:xfrm>
                  <a:custGeom>
                    <a:avLst/>
                    <a:gdLst>
                      <a:gd name="T0" fmla="*/ 2657 w 21600"/>
                      <a:gd name="T1" fmla="*/ 34440 h 21600"/>
                      <a:gd name="T2" fmla="*/ 2657 w 21600"/>
                      <a:gd name="T3" fmla="*/ 34440 h 21600"/>
                      <a:gd name="T4" fmla="*/ 2657 w 21600"/>
                      <a:gd name="T5" fmla="*/ 34440 h 21600"/>
                      <a:gd name="T6" fmla="*/ 2657 w 21600"/>
                      <a:gd name="T7" fmla="*/ 3444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7964" y="0"/>
                        </a:moveTo>
                        <a:lnTo>
                          <a:pt x="0" y="12108"/>
                        </a:lnTo>
                        <a:lnTo>
                          <a:pt x="7964" y="21599"/>
                        </a:lnTo>
                        <a:lnTo>
                          <a:pt x="21600" y="18893"/>
                        </a:lnTo>
                        <a:lnTo>
                          <a:pt x="14579" y="10263"/>
                        </a:lnTo>
                        <a:lnTo>
                          <a:pt x="79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76" name="AutoShape 299"/>
                  <p:cNvSpPr>
                    <a:spLocks/>
                  </p:cNvSpPr>
                  <p:nvPr/>
                </p:nvSpPr>
                <p:spPr bwMode="auto">
                  <a:xfrm flipH="1">
                    <a:off x="211828" y="468346"/>
                    <a:ext cx="44029" cy="19287"/>
                  </a:xfrm>
                  <a:custGeom>
                    <a:avLst/>
                    <a:gdLst>
                      <a:gd name="T0" fmla="*/ 44875 w 21600"/>
                      <a:gd name="T1" fmla="*/ 8611 h 21600"/>
                      <a:gd name="T2" fmla="*/ 44875 w 21600"/>
                      <a:gd name="T3" fmla="*/ 8611 h 21600"/>
                      <a:gd name="T4" fmla="*/ 44875 w 21600"/>
                      <a:gd name="T5" fmla="*/ 8611 h 21600"/>
                      <a:gd name="T6" fmla="*/ 44875 w 21600"/>
                      <a:gd name="T7" fmla="*/ 861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5487"/>
                        </a:moveTo>
                        <a:lnTo>
                          <a:pt x="5824" y="0"/>
                        </a:lnTo>
                        <a:lnTo>
                          <a:pt x="10272" y="8187"/>
                        </a:lnTo>
                        <a:lnTo>
                          <a:pt x="16159" y="2700"/>
                        </a:lnTo>
                        <a:lnTo>
                          <a:pt x="21599" y="11061"/>
                        </a:lnTo>
                        <a:lnTo>
                          <a:pt x="19615" y="21600"/>
                        </a:lnTo>
                        <a:lnTo>
                          <a:pt x="15743" y="8187"/>
                        </a:lnTo>
                        <a:lnTo>
                          <a:pt x="8320" y="16374"/>
                        </a:lnTo>
                        <a:lnTo>
                          <a:pt x="6624" y="12629"/>
                        </a:lnTo>
                        <a:lnTo>
                          <a:pt x="5504" y="5487"/>
                        </a:lnTo>
                        <a:lnTo>
                          <a:pt x="0" y="54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77" name="AutoShape 300"/>
                  <p:cNvSpPr>
                    <a:spLocks/>
                  </p:cNvSpPr>
                  <p:nvPr/>
                </p:nvSpPr>
                <p:spPr bwMode="auto">
                  <a:xfrm flipH="1">
                    <a:off x="168983" y="458704"/>
                    <a:ext cx="28563" cy="46838"/>
                  </a:xfrm>
                  <a:custGeom>
                    <a:avLst/>
                    <a:gdLst>
                      <a:gd name="T0" fmla="*/ 18886 w 21600"/>
                      <a:gd name="T1" fmla="*/ 50782 h 21600"/>
                      <a:gd name="T2" fmla="*/ 18886 w 21600"/>
                      <a:gd name="T3" fmla="*/ 50782 h 21600"/>
                      <a:gd name="T4" fmla="*/ 18886 w 21600"/>
                      <a:gd name="T5" fmla="*/ 50782 h 21600"/>
                      <a:gd name="T6" fmla="*/ 18886 w 21600"/>
                      <a:gd name="T7" fmla="*/ 50782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0"/>
                        </a:moveTo>
                        <a:lnTo>
                          <a:pt x="8648" y="10605"/>
                        </a:lnTo>
                        <a:lnTo>
                          <a:pt x="1869" y="21599"/>
                        </a:lnTo>
                        <a:lnTo>
                          <a:pt x="0" y="18806"/>
                        </a:lnTo>
                        <a:lnTo>
                          <a:pt x="1161" y="10605"/>
                        </a:lnTo>
                        <a:lnTo>
                          <a:pt x="4398" y="5089"/>
                        </a:lnTo>
                        <a:lnTo>
                          <a:pt x="4398" y="13220"/>
                        </a:lnTo>
                        <a:lnTo>
                          <a:pt x="6776" y="9579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78" name="AutoShape 301"/>
                  <p:cNvSpPr>
                    <a:spLocks/>
                  </p:cNvSpPr>
                  <p:nvPr/>
                </p:nvSpPr>
                <p:spPr bwMode="auto">
                  <a:xfrm flipH="1">
                    <a:off x="111862" y="489008"/>
                    <a:ext cx="80924" cy="70255"/>
                  </a:xfrm>
                  <a:custGeom>
                    <a:avLst/>
                    <a:gdLst>
                      <a:gd name="T0" fmla="*/ 151590 w 21600"/>
                      <a:gd name="T1" fmla="*/ 114255 h 21600"/>
                      <a:gd name="T2" fmla="*/ 151590 w 21600"/>
                      <a:gd name="T3" fmla="*/ 114255 h 21600"/>
                      <a:gd name="T4" fmla="*/ 151590 w 21600"/>
                      <a:gd name="T5" fmla="*/ 114255 h 21600"/>
                      <a:gd name="T6" fmla="*/ 151590 w 21600"/>
                      <a:gd name="T7" fmla="*/ 114255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9648" y="2374"/>
                        </a:moveTo>
                        <a:lnTo>
                          <a:pt x="0" y="8327"/>
                        </a:lnTo>
                        <a:lnTo>
                          <a:pt x="2371" y="11999"/>
                        </a:lnTo>
                        <a:lnTo>
                          <a:pt x="8638" y="14634"/>
                        </a:lnTo>
                        <a:lnTo>
                          <a:pt x="5823" y="9527"/>
                        </a:lnTo>
                        <a:lnTo>
                          <a:pt x="10161" y="5856"/>
                        </a:lnTo>
                        <a:lnTo>
                          <a:pt x="16180" y="5856"/>
                        </a:lnTo>
                        <a:lnTo>
                          <a:pt x="12550" y="9527"/>
                        </a:lnTo>
                        <a:lnTo>
                          <a:pt x="13347" y="13528"/>
                        </a:lnTo>
                        <a:lnTo>
                          <a:pt x="8869" y="21600"/>
                        </a:lnTo>
                        <a:lnTo>
                          <a:pt x="20943" y="9103"/>
                        </a:lnTo>
                        <a:lnTo>
                          <a:pt x="21599" y="4656"/>
                        </a:lnTo>
                        <a:lnTo>
                          <a:pt x="19421" y="5856"/>
                        </a:lnTo>
                        <a:lnTo>
                          <a:pt x="18588" y="4375"/>
                        </a:lnTo>
                        <a:lnTo>
                          <a:pt x="19703" y="0"/>
                        </a:lnTo>
                        <a:lnTo>
                          <a:pt x="12072" y="3903"/>
                        </a:lnTo>
                        <a:lnTo>
                          <a:pt x="9648" y="23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79" name="AutoShape 302"/>
                  <p:cNvSpPr>
                    <a:spLocks/>
                  </p:cNvSpPr>
                  <p:nvPr/>
                </p:nvSpPr>
                <p:spPr bwMode="auto">
                  <a:xfrm flipH="1">
                    <a:off x="38082" y="398094"/>
                    <a:ext cx="49982" cy="33062"/>
                  </a:xfrm>
                  <a:custGeom>
                    <a:avLst/>
                    <a:gdLst>
                      <a:gd name="T0" fmla="*/ 57829 w 21600"/>
                      <a:gd name="T1" fmla="*/ 25303 h 21600"/>
                      <a:gd name="T2" fmla="*/ 57829 w 21600"/>
                      <a:gd name="T3" fmla="*/ 25303 h 21600"/>
                      <a:gd name="T4" fmla="*/ 57829 w 21600"/>
                      <a:gd name="T5" fmla="*/ 25303 h 21600"/>
                      <a:gd name="T6" fmla="*/ 57829 w 21600"/>
                      <a:gd name="T7" fmla="*/ 2530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3353"/>
                        </a:moveTo>
                        <a:lnTo>
                          <a:pt x="4175" y="3353"/>
                        </a:lnTo>
                        <a:lnTo>
                          <a:pt x="6521" y="14280"/>
                        </a:lnTo>
                        <a:lnTo>
                          <a:pt x="15706" y="21599"/>
                        </a:lnTo>
                        <a:lnTo>
                          <a:pt x="21600" y="21599"/>
                        </a:lnTo>
                        <a:lnTo>
                          <a:pt x="15277" y="17583"/>
                        </a:lnTo>
                        <a:lnTo>
                          <a:pt x="9697" y="1676"/>
                        </a:lnTo>
                        <a:lnTo>
                          <a:pt x="5921" y="0"/>
                        </a:lnTo>
                        <a:lnTo>
                          <a:pt x="2774" y="0"/>
                        </a:lnTo>
                        <a:lnTo>
                          <a:pt x="0" y="33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80" name="AutoShape 303"/>
                  <p:cNvSpPr>
                    <a:spLocks/>
                  </p:cNvSpPr>
                  <p:nvPr/>
                </p:nvSpPr>
                <p:spPr bwMode="auto">
                  <a:xfrm flipH="1">
                    <a:off x="74977" y="479365"/>
                    <a:ext cx="76159" cy="85409"/>
                  </a:xfrm>
                  <a:custGeom>
                    <a:avLst/>
                    <a:gdLst>
                      <a:gd name="T0" fmla="*/ 134265 w 21600"/>
                      <a:gd name="T1" fmla="*/ 168861 h 21600"/>
                      <a:gd name="T2" fmla="*/ 134265 w 21600"/>
                      <a:gd name="T3" fmla="*/ 168861 h 21600"/>
                      <a:gd name="T4" fmla="*/ 134265 w 21600"/>
                      <a:gd name="T5" fmla="*/ 168861 h 21600"/>
                      <a:gd name="T6" fmla="*/ 134265 w 21600"/>
                      <a:gd name="T7" fmla="*/ 16886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21600"/>
                        </a:moveTo>
                        <a:lnTo>
                          <a:pt x="13172" y="11490"/>
                        </a:lnTo>
                        <a:lnTo>
                          <a:pt x="13879" y="9058"/>
                        </a:lnTo>
                        <a:lnTo>
                          <a:pt x="11758" y="561"/>
                        </a:lnTo>
                        <a:lnTo>
                          <a:pt x="14734" y="0"/>
                        </a:lnTo>
                        <a:lnTo>
                          <a:pt x="16613" y="1708"/>
                        </a:lnTo>
                        <a:lnTo>
                          <a:pt x="20465" y="0"/>
                        </a:lnTo>
                        <a:lnTo>
                          <a:pt x="21599" y="1708"/>
                        </a:lnTo>
                        <a:lnTo>
                          <a:pt x="18827" y="9058"/>
                        </a:lnTo>
                        <a:lnTo>
                          <a:pt x="16613" y="9310"/>
                        </a:lnTo>
                        <a:lnTo>
                          <a:pt x="15497" y="10302"/>
                        </a:lnTo>
                        <a:lnTo>
                          <a:pt x="16297" y="12131"/>
                        </a:lnTo>
                        <a:lnTo>
                          <a:pt x="13655" y="13045"/>
                        </a:lnTo>
                        <a:lnTo>
                          <a:pt x="11144" y="18449"/>
                        </a:lnTo>
                        <a:lnTo>
                          <a:pt x="8595" y="17264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81" name="AutoShape 304"/>
                  <p:cNvSpPr>
                    <a:spLocks/>
                  </p:cNvSpPr>
                  <p:nvPr/>
                </p:nvSpPr>
                <p:spPr bwMode="auto">
                  <a:xfrm flipH="1">
                    <a:off x="39273" y="462837"/>
                    <a:ext cx="23801" cy="28928"/>
                  </a:xfrm>
                  <a:custGeom>
                    <a:avLst/>
                    <a:gdLst>
                      <a:gd name="T0" fmla="*/ 13114 w 21600"/>
                      <a:gd name="T1" fmla="*/ 19371 h 21600"/>
                      <a:gd name="T2" fmla="*/ 13114 w 21600"/>
                      <a:gd name="T3" fmla="*/ 19371 h 21600"/>
                      <a:gd name="T4" fmla="*/ 13114 w 21600"/>
                      <a:gd name="T5" fmla="*/ 19371 h 21600"/>
                      <a:gd name="T6" fmla="*/ 13114 w 21600"/>
                      <a:gd name="T7" fmla="*/ 1937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9761"/>
                        </a:moveTo>
                        <a:lnTo>
                          <a:pt x="0" y="14418"/>
                        </a:lnTo>
                        <a:lnTo>
                          <a:pt x="7644" y="7238"/>
                        </a:lnTo>
                        <a:lnTo>
                          <a:pt x="7644" y="13614"/>
                        </a:lnTo>
                        <a:lnTo>
                          <a:pt x="16260" y="6434"/>
                        </a:lnTo>
                        <a:lnTo>
                          <a:pt x="16260" y="0"/>
                        </a:lnTo>
                        <a:lnTo>
                          <a:pt x="21600" y="3619"/>
                        </a:lnTo>
                        <a:lnTo>
                          <a:pt x="21600" y="16085"/>
                        </a:lnTo>
                        <a:lnTo>
                          <a:pt x="16260" y="21599"/>
                        </a:lnTo>
                        <a:lnTo>
                          <a:pt x="8919" y="19761"/>
                        </a:lnTo>
                        <a:lnTo>
                          <a:pt x="0" y="197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82" name="AutoShape 305"/>
                  <p:cNvSpPr>
                    <a:spLocks/>
                  </p:cNvSpPr>
                  <p:nvPr/>
                </p:nvSpPr>
                <p:spPr bwMode="auto">
                  <a:xfrm flipH="1">
                    <a:off x="38082" y="495896"/>
                    <a:ext cx="46412" cy="24798"/>
                  </a:xfrm>
                  <a:custGeom>
                    <a:avLst/>
                    <a:gdLst>
                      <a:gd name="T0" fmla="*/ 49863 w 21600"/>
                      <a:gd name="T1" fmla="*/ 14235 h 21600"/>
                      <a:gd name="T2" fmla="*/ 49863 w 21600"/>
                      <a:gd name="T3" fmla="*/ 14235 h 21600"/>
                      <a:gd name="T4" fmla="*/ 49863 w 21600"/>
                      <a:gd name="T5" fmla="*/ 14235 h 21600"/>
                      <a:gd name="T6" fmla="*/ 49863 w 21600"/>
                      <a:gd name="T7" fmla="*/ 14235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6300"/>
                        </a:moveTo>
                        <a:lnTo>
                          <a:pt x="5452" y="21600"/>
                        </a:lnTo>
                        <a:lnTo>
                          <a:pt x="11152" y="10050"/>
                        </a:lnTo>
                        <a:lnTo>
                          <a:pt x="19302" y="10050"/>
                        </a:lnTo>
                        <a:lnTo>
                          <a:pt x="21600" y="5772"/>
                        </a:lnTo>
                        <a:lnTo>
                          <a:pt x="19302" y="0"/>
                        </a:lnTo>
                        <a:lnTo>
                          <a:pt x="8853" y="4413"/>
                        </a:lnTo>
                        <a:lnTo>
                          <a:pt x="6341" y="16300"/>
                        </a:lnTo>
                        <a:lnTo>
                          <a:pt x="0" y="163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83" name="AutoShape 306"/>
                  <p:cNvSpPr>
                    <a:spLocks/>
                  </p:cNvSpPr>
                  <p:nvPr/>
                </p:nvSpPr>
                <p:spPr bwMode="auto">
                  <a:xfrm flipH="1">
                    <a:off x="24989" y="447684"/>
                    <a:ext cx="10714" cy="49593"/>
                  </a:xfrm>
                  <a:custGeom>
                    <a:avLst/>
                    <a:gdLst>
                      <a:gd name="T0" fmla="*/ 2657 w 21600"/>
                      <a:gd name="T1" fmla="*/ 56933 h 21600"/>
                      <a:gd name="T2" fmla="*/ 2657 w 21600"/>
                      <a:gd name="T3" fmla="*/ 56933 h 21600"/>
                      <a:gd name="T4" fmla="*/ 2657 w 21600"/>
                      <a:gd name="T5" fmla="*/ 56933 h 21600"/>
                      <a:gd name="T6" fmla="*/ 2657 w 21600"/>
                      <a:gd name="T7" fmla="*/ 5693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3122" y="0"/>
                        </a:moveTo>
                        <a:lnTo>
                          <a:pt x="13449" y="4180"/>
                        </a:lnTo>
                        <a:lnTo>
                          <a:pt x="13449" y="6650"/>
                        </a:lnTo>
                        <a:lnTo>
                          <a:pt x="0" y="14914"/>
                        </a:lnTo>
                        <a:lnTo>
                          <a:pt x="1492" y="21599"/>
                        </a:lnTo>
                        <a:lnTo>
                          <a:pt x="21600" y="10339"/>
                        </a:lnTo>
                        <a:lnTo>
                          <a:pt x="21600" y="4180"/>
                        </a:lnTo>
                        <a:lnTo>
                          <a:pt x="31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84" name="AutoShape 307"/>
                  <p:cNvSpPr>
                    <a:spLocks/>
                  </p:cNvSpPr>
                  <p:nvPr/>
                </p:nvSpPr>
                <p:spPr bwMode="auto">
                  <a:xfrm flipH="1">
                    <a:off x="15471" y="462837"/>
                    <a:ext cx="19042" cy="39945"/>
                  </a:xfrm>
                  <a:custGeom>
                    <a:avLst/>
                    <a:gdLst>
                      <a:gd name="T0" fmla="*/ 8393 w 21600"/>
                      <a:gd name="T1" fmla="*/ 36936 h 21600"/>
                      <a:gd name="T2" fmla="*/ 8393 w 21600"/>
                      <a:gd name="T3" fmla="*/ 36936 h 21600"/>
                      <a:gd name="T4" fmla="*/ 8393 w 21600"/>
                      <a:gd name="T5" fmla="*/ 36936 h 21600"/>
                      <a:gd name="T6" fmla="*/ 8393 w 21600"/>
                      <a:gd name="T7" fmla="*/ 36936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6325" y="21600"/>
                        </a:moveTo>
                        <a:lnTo>
                          <a:pt x="18745" y="9031"/>
                        </a:lnTo>
                        <a:lnTo>
                          <a:pt x="21599" y="0"/>
                        </a:lnTo>
                        <a:lnTo>
                          <a:pt x="14579" y="9863"/>
                        </a:lnTo>
                        <a:lnTo>
                          <a:pt x="0" y="18894"/>
                        </a:lnTo>
                        <a:lnTo>
                          <a:pt x="6325" y="216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85" name="AutoShape 308"/>
                  <p:cNvSpPr>
                    <a:spLocks/>
                  </p:cNvSpPr>
                  <p:nvPr/>
                </p:nvSpPr>
                <p:spPr bwMode="auto">
                  <a:xfrm flipH="1">
                    <a:off x="1194" y="534465"/>
                    <a:ext cx="121380" cy="30309"/>
                  </a:xfrm>
                  <a:custGeom>
                    <a:avLst/>
                    <a:gdLst>
                      <a:gd name="T0" fmla="*/ 341044 w 21600"/>
                      <a:gd name="T1" fmla="*/ 21265 h 21600"/>
                      <a:gd name="T2" fmla="*/ 341044 w 21600"/>
                      <a:gd name="T3" fmla="*/ 21265 h 21600"/>
                      <a:gd name="T4" fmla="*/ 341044 w 21600"/>
                      <a:gd name="T5" fmla="*/ 21265 h 21600"/>
                      <a:gd name="T6" fmla="*/ 341044 w 21600"/>
                      <a:gd name="T7" fmla="*/ 21265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21599"/>
                        </a:moveTo>
                        <a:lnTo>
                          <a:pt x="5933" y="11018"/>
                        </a:lnTo>
                        <a:lnTo>
                          <a:pt x="18332" y="11018"/>
                        </a:lnTo>
                        <a:lnTo>
                          <a:pt x="18332" y="0"/>
                        </a:lnTo>
                        <a:lnTo>
                          <a:pt x="21599" y="0"/>
                        </a:lnTo>
                        <a:lnTo>
                          <a:pt x="21599" y="11018"/>
                        </a:lnTo>
                        <a:lnTo>
                          <a:pt x="19346" y="11018"/>
                        </a:lnTo>
                        <a:lnTo>
                          <a:pt x="19346" y="21599"/>
                        </a:lnTo>
                        <a:lnTo>
                          <a:pt x="0" y="215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86" name="Line 3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" y="253458"/>
                    <a:ext cx="1193" cy="271368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87" name="AutoShape 310"/>
                  <p:cNvSpPr>
                    <a:spLocks/>
                  </p:cNvSpPr>
                  <p:nvPr/>
                </p:nvSpPr>
                <p:spPr bwMode="auto">
                  <a:xfrm flipH="1">
                    <a:off x="308218" y="355392"/>
                    <a:ext cx="38081" cy="5512"/>
                  </a:xfrm>
                  <a:custGeom>
                    <a:avLst/>
                    <a:gdLst>
                      <a:gd name="T0" fmla="*/ 33569 w 21600"/>
                      <a:gd name="T1" fmla="*/ 703 h 21600"/>
                      <a:gd name="T2" fmla="*/ 33569 w 21600"/>
                      <a:gd name="T3" fmla="*/ 703 h 21600"/>
                      <a:gd name="T4" fmla="*/ 33569 w 21600"/>
                      <a:gd name="T5" fmla="*/ 703 h 21600"/>
                      <a:gd name="T6" fmla="*/ 33569 w 21600"/>
                      <a:gd name="T7" fmla="*/ 703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21600"/>
                        </a:moveTo>
                        <a:lnTo>
                          <a:pt x="3807" y="0"/>
                        </a:lnTo>
                        <a:lnTo>
                          <a:pt x="6257" y="0"/>
                        </a:lnTo>
                        <a:lnTo>
                          <a:pt x="9725" y="21600"/>
                        </a:lnTo>
                        <a:lnTo>
                          <a:pt x="21599" y="21600"/>
                        </a:lnTo>
                      </a:path>
                    </a:pathLst>
                  </a:custGeom>
                  <a:noFill/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88" name="AutoShape 311"/>
                  <p:cNvSpPr>
                    <a:spLocks/>
                  </p:cNvSpPr>
                  <p:nvPr/>
                </p:nvSpPr>
                <p:spPr bwMode="auto">
                  <a:xfrm flipH="1">
                    <a:off x="282037" y="250703"/>
                    <a:ext cx="49982" cy="96423"/>
                  </a:xfrm>
                  <a:custGeom>
                    <a:avLst/>
                    <a:gdLst>
                      <a:gd name="T0" fmla="*/ 57829 w 21600"/>
                      <a:gd name="T1" fmla="*/ 215220 h 21600"/>
                      <a:gd name="T2" fmla="*/ 57829 w 21600"/>
                      <a:gd name="T3" fmla="*/ 215220 h 21600"/>
                      <a:gd name="T4" fmla="*/ 57829 w 21600"/>
                      <a:gd name="T5" fmla="*/ 215220 h 21600"/>
                      <a:gd name="T6" fmla="*/ 57829 w 21600"/>
                      <a:gd name="T7" fmla="*/ 21522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4928" y="21600"/>
                        </a:moveTo>
                        <a:lnTo>
                          <a:pt x="6467" y="10988"/>
                        </a:lnTo>
                        <a:lnTo>
                          <a:pt x="2221" y="10988"/>
                        </a:lnTo>
                        <a:lnTo>
                          <a:pt x="0" y="9749"/>
                        </a:lnTo>
                        <a:lnTo>
                          <a:pt x="0" y="4832"/>
                        </a:lnTo>
                        <a:lnTo>
                          <a:pt x="10143" y="0"/>
                        </a:lnTo>
                        <a:lnTo>
                          <a:pt x="13108" y="1478"/>
                        </a:lnTo>
                        <a:lnTo>
                          <a:pt x="21600" y="1478"/>
                        </a:lnTo>
                        <a:lnTo>
                          <a:pt x="21600" y="5451"/>
                        </a:lnTo>
                        <a:lnTo>
                          <a:pt x="13877" y="5451"/>
                        </a:lnTo>
                        <a:lnTo>
                          <a:pt x="9716" y="7772"/>
                        </a:lnTo>
                        <a:lnTo>
                          <a:pt x="4928" y="216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9589" name="AutoShape 312"/>
                  <p:cNvSpPr>
                    <a:spLocks/>
                  </p:cNvSpPr>
                  <p:nvPr/>
                </p:nvSpPr>
                <p:spPr bwMode="auto">
                  <a:xfrm flipH="1">
                    <a:off x="215395" y="327842"/>
                    <a:ext cx="24992" cy="16533"/>
                  </a:xfrm>
                  <a:custGeom>
                    <a:avLst/>
                    <a:gdLst>
                      <a:gd name="T0" fmla="*/ 14458 w 21600"/>
                      <a:gd name="T1" fmla="*/ 6328 h 21600"/>
                      <a:gd name="T2" fmla="*/ 14458 w 21600"/>
                      <a:gd name="T3" fmla="*/ 6328 h 21600"/>
                      <a:gd name="T4" fmla="*/ 14458 w 21600"/>
                      <a:gd name="T5" fmla="*/ 6328 h 21600"/>
                      <a:gd name="T6" fmla="*/ 14458 w 21600"/>
                      <a:gd name="T7" fmla="*/ 6328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8570" y="0"/>
                        </a:moveTo>
                        <a:lnTo>
                          <a:pt x="0" y="21600"/>
                        </a:lnTo>
                        <a:lnTo>
                          <a:pt x="21599" y="10450"/>
                        </a:lnTo>
                        <a:lnTo>
                          <a:pt x="185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Calibri"/>
                      <a:cs typeface="Calibri"/>
                    </a:endParaRPr>
                  </a:p>
                </p:txBody>
              </p:sp>
            </p:grpSp>
            <p:pic>
              <p:nvPicPr>
                <p:cNvPr id="19500" name="Picture 313" descr="EDUCAT11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8455" y="701971"/>
                  <a:ext cx="913708" cy="613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501" name="Picture 314" descr="EDUCAT14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717" y="63527"/>
                  <a:ext cx="820602" cy="5638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502" name="AutoShape 315"/>
                <p:cNvSpPr>
                  <a:spLocks/>
                </p:cNvSpPr>
                <p:nvPr/>
              </p:nvSpPr>
              <p:spPr bwMode="auto">
                <a:xfrm>
                  <a:off x="74302" y="1345489"/>
                  <a:ext cx="1728444" cy="184027"/>
                </a:xfrm>
                <a:custGeom>
                  <a:avLst/>
                  <a:gdLst>
                    <a:gd name="T0" fmla="*/ 81682181 w 21600"/>
                    <a:gd name="T1" fmla="*/ 783938 h 21600"/>
                    <a:gd name="T2" fmla="*/ 81682181 w 21600"/>
                    <a:gd name="T3" fmla="*/ 783938 h 21600"/>
                    <a:gd name="T4" fmla="*/ 81682181 w 21600"/>
                    <a:gd name="T5" fmla="*/ 783938 h 21600"/>
                    <a:gd name="T6" fmla="*/ 81682181 w 21600"/>
                    <a:gd name="T7" fmla="*/ 78393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r>
                    <a:rPr lang="en-US" sz="900" i="1" dirty="0">
                      <a:solidFill>
                        <a:srgbClr val="FFFFFF"/>
                      </a:solidFill>
                      <a:latin typeface="Calibri"/>
                      <a:cs typeface="Calibri"/>
                      <a:sym typeface="Times New Roman" pitchFamily="18" charset="0"/>
                    </a:rPr>
                    <a:t>Teaching-Learning </a:t>
                  </a:r>
                  <a:r>
                    <a:rPr lang="en-US" sz="900" i="1" dirty="0" smtClean="0">
                      <a:solidFill>
                        <a:srgbClr val="FFFFFF"/>
                      </a:solidFill>
                      <a:latin typeface="Calibri"/>
                      <a:cs typeface="Calibri"/>
                      <a:sym typeface="Times New Roman" pitchFamily="18" charset="0"/>
                    </a:rPr>
                    <a:t>Process</a:t>
                  </a:r>
                  <a:endParaRPr lang="en-US" i="1" dirty="0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pic>
              <p:nvPicPr>
                <p:cNvPr id="19503" name="Picture 316" descr="g0501582"/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072" y="717852"/>
                  <a:ext cx="647014" cy="6320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9492" name="Group 317"/>
              <p:cNvGrpSpPr>
                <a:grpSpLocks/>
              </p:cNvGrpSpPr>
              <p:nvPr/>
            </p:nvGrpSpPr>
            <p:grpSpPr bwMode="auto">
              <a:xfrm>
                <a:off x="3263279" y="3358"/>
                <a:ext cx="959472" cy="1463125"/>
                <a:chOff x="0" y="-14111"/>
                <a:chExt cx="959472" cy="1463124"/>
              </a:xfrm>
            </p:grpSpPr>
            <p:pic>
              <p:nvPicPr>
                <p:cNvPr id="19496" name="Picture 318" descr="image23.png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-14111"/>
                  <a:ext cx="959472" cy="11863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497" name="AutoShape 319"/>
                <p:cNvSpPr>
                  <a:spLocks/>
                </p:cNvSpPr>
                <p:nvPr/>
              </p:nvSpPr>
              <p:spPr bwMode="auto">
                <a:xfrm>
                  <a:off x="55231" y="1264987"/>
                  <a:ext cx="790228" cy="184026"/>
                </a:xfrm>
                <a:custGeom>
                  <a:avLst/>
                  <a:gdLst>
                    <a:gd name="T0" fmla="*/ 14455099 w 21600"/>
                    <a:gd name="T1" fmla="*/ 783938 h 21600"/>
                    <a:gd name="T2" fmla="*/ 14455099 w 21600"/>
                    <a:gd name="T3" fmla="*/ 783938 h 21600"/>
                    <a:gd name="T4" fmla="*/ 14455099 w 21600"/>
                    <a:gd name="T5" fmla="*/ 783938 h 21600"/>
                    <a:gd name="T6" fmla="*/ 14455099 w 21600"/>
                    <a:gd name="T7" fmla="*/ 78393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050" b="1" i="1">
                      <a:solidFill>
                        <a:srgbClr val="000000"/>
                      </a:solidFill>
                      <a:latin typeface="Calibri"/>
                      <a:cs typeface="Calibri"/>
                      <a:sym typeface="Times New Roman" pitchFamily="18" charset="0"/>
                    </a:rPr>
                    <a:t>Graduates</a:t>
                  </a:r>
                  <a:endParaRPr lang="en-US" sz="2400" b="1" i="1">
                    <a:solidFill>
                      <a:srgbClr val="00000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9493" name="Group 320"/>
              <p:cNvGrpSpPr>
                <a:grpSpLocks/>
              </p:cNvGrpSpPr>
              <p:nvPr/>
            </p:nvGrpSpPr>
            <p:grpSpPr bwMode="auto">
              <a:xfrm>
                <a:off x="0" y="101642"/>
                <a:ext cx="864138" cy="1556864"/>
                <a:chOff x="0" y="0"/>
                <a:chExt cx="864138" cy="1556863"/>
              </a:xfrm>
            </p:grpSpPr>
            <p:sp>
              <p:nvSpPr>
                <p:cNvPr id="19494" name="AutoShape 321"/>
                <p:cNvSpPr>
                  <a:spLocks/>
                </p:cNvSpPr>
                <p:nvPr/>
              </p:nvSpPr>
              <p:spPr bwMode="auto">
                <a:xfrm>
                  <a:off x="0" y="1182335"/>
                  <a:ext cx="798786" cy="374528"/>
                </a:xfrm>
                <a:custGeom>
                  <a:avLst/>
                  <a:gdLst>
                    <a:gd name="T0" fmla="*/ 14769886 w 21600"/>
                    <a:gd name="T1" fmla="*/ 3247010 h 21600"/>
                    <a:gd name="T2" fmla="*/ 14769886 w 21600"/>
                    <a:gd name="T3" fmla="*/ 3247010 h 21600"/>
                    <a:gd name="T4" fmla="*/ 14769886 w 21600"/>
                    <a:gd name="T5" fmla="*/ 3247010 h 21600"/>
                    <a:gd name="T6" fmla="*/ 14769886 w 21600"/>
                    <a:gd name="T7" fmla="*/ 324701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r>
                    <a:rPr lang="en-US" sz="1100" b="1" i="1">
                      <a:solidFill>
                        <a:srgbClr val="000000"/>
                      </a:solidFill>
                      <a:latin typeface="Calibri"/>
                      <a:cs typeface="Calibri"/>
                      <a:sym typeface="Times New Roman" pitchFamily="18" charset="0"/>
                    </a:rPr>
                    <a:t>Incoming</a:t>
                  </a:r>
                  <a:endParaRPr lang="en-US" sz="2800" b="1" i="1">
                    <a:solidFill>
                      <a:srgbClr val="000000"/>
                    </a:solidFill>
                    <a:latin typeface="Calibri"/>
                    <a:cs typeface="Calibri"/>
                    <a:sym typeface="Times New Roman" pitchFamily="18" charset="0"/>
                  </a:endParaRPr>
                </a:p>
                <a:p>
                  <a:pPr algn="ctr"/>
                  <a:r>
                    <a:rPr lang="en-US" sz="1100" b="1" i="1">
                      <a:solidFill>
                        <a:srgbClr val="000000"/>
                      </a:solidFill>
                      <a:latin typeface="Calibri"/>
                      <a:cs typeface="Calibri"/>
                      <a:sym typeface="Times New Roman" pitchFamily="18" charset="0"/>
                    </a:rPr>
                    <a:t>Students</a:t>
                  </a:r>
                  <a:endParaRPr lang="en-US" sz="2800" b="1" i="1">
                    <a:solidFill>
                      <a:srgbClr val="000000"/>
                    </a:solidFill>
                    <a:latin typeface="Calibri"/>
                    <a:cs typeface="Calibri"/>
                  </a:endParaRPr>
                </a:p>
              </p:txBody>
            </p:sp>
            <p:pic>
              <p:nvPicPr>
                <p:cNvPr id="19495" name="Picture 322" descr="incoming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29" y="0"/>
                  <a:ext cx="798509" cy="10974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19489" name="Picture 323" descr="image25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139" y="1528156"/>
              <a:ext cx="1821664" cy="160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472" name="AutoShape 325"/>
          <p:cNvSpPr>
            <a:spLocks/>
          </p:cNvSpPr>
          <p:nvPr/>
        </p:nvSpPr>
        <p:spPr bwMode="auto">
          <a:xfrm>
            <a:off x="7460061" y="1363267"/>
            <a:ext cx="1480740" cy="709613"/>
          </a:xfrm>
          <a:custGeom>
            <a:avLst/>
            <a:gdLst>
              <a:gd name="T0" fmla="*/ 145939837 w 21600"/>
              <a:gd name="T1" fmla="*/ 20687482 h 21600"/>
              <a:gd name="T2" fmla="*/ 145939837 w 21600"/>
              <a:gd name="T3" fmla="*/ 20687482 h 21600"/>
              <a:gd name="T4" fmla="*/ 145939837 w 21600"/>
              <a:gd name="T5" fmla="*/ 20687482 h 21600"/>
              <a:gd name="T6" fmla="*/ 145939837 w 21600"/>
              <a:gd name="T7" fmla="*/ 206874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Intelektual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,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Ilmuwan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,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atau</a:t>
            </a:r>
            <a:endParaRPr lang="en-US" sz="900" b="1" dirty="0">
              <a:solidFill>
                <a:srgbClr val="FFFFFF"/>
              </a:solidFill>
              <a:latin typeface="Calibri"/>
              <a:cs typeface="Calibri"/>
              <a:sym typeface="Times New Roman" pitchFamily="18" charset="0"/>
            </a:endParaRPr>
          </a:p>
          <a:p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Profesional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 yang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beriman</a:t>
            </a:r>
            <a:endParaRPr lang="en-US" sz="900" b="1" dirty="0">
              <a:solidFill>
                <a:srgbClr val="FFFFFF"/>
              </a:solidFill>
              <a:latin typeface="Calibri"/>
              <a:cs typeface="Calibri"/>
              <a:sym typeface="Times New Roman" pitchFamily="18" charset="0"/>
            </a:endParaRPr>
          </a:p>
          <a:p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bertaqwa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,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berakhlaq</a:t>
            </a:r>
            <a:endParaRPr lang="en-US" sz="900" b="1" dirty="0">
              <a:solidFill>
                <a:srgbClr val="FFFFFF"/>
              </a:solidFill>
              <a:latin typeface="Calibri"/>
              <a:cs typeface="Calibri"/>
              <a:sym typeface="Times New Roman" pitchFamily="18" charset="0"/>
            </a:endParaRPr>
          </a:p>
          <a:p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mulia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,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berbudaya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,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kreatif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,</a:t>
            </a:r>
            <a:endParaRPr lang="en-US" b="1" dirty="0">
              <a:solidFill>
                <a:srgbClr val="FFFFFF"/>
              </a:solidFill>
              <a:latin typeface="Calibri"/>
              <a:cs typeface="Calibri"/>
              <a:sym typeface="Times New Roman" pitchFamily="18" charset="0"/>
            </a:endParaRPr>
          </a:p>
          <a:p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Berkarakter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tangguh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 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9473" name="AutoShape 326"/>
          <p:cNvSpPr>
            <a:spLocks/>
          </p:cNvSpPr>
          <p:nvPr/>
        </p:nvSpPr>
        <p:spPr bwMode="auto">
          <a:xfrm>
            <a:off x="7494987" y="479823"/>
            <a:ext cx="1395413" cy="881063"/>
          </a:xfrm>
          <a:custGeom>
            <a:avLst/>
            <a:gdLst>
              <a:gd name="T0" fmla="*/ 80130615 w 21600"/>
              <a:gd name="T1" fmla="*/ 31945314 h 21600"/>
              <a:gd name="T2" fmla="*/ 80130615 w 21600"/>
              <a:gd name="T3" fmla="*/ 31945314 h 21600"/>
              <a:gd name="T4" fmla="*/ 80130615 w 21600"/>
              <a:gd name="T5" fmla="*/ 31945314 h 21600"/>
              <a:gd name="T6" fmla="*/ 80130615 w 21600"/>
              <a:gd name="T7" fmla="*/ 3194531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474" name="Picture 327" descr="image27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469" y="478632"/>
            <a:ext cx="954881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6" name="Picture 329" descr="image28.jp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225" y="488157"/>
            <a:ext cx="1401365" cy="87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7" name="Picture 330" descr="image29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105026"/>
            <a:ext cx="1390650" cy="8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8" name="AutoShape 331"/>
          <p:cNvSpPr>
            <a:spLocks/>
          </p:cNvSpPr>
          <p:nvPr/>
        </p:nvSpPr>
        <p:spPr bwMode="auto">
          <a:xfrm>
            <a:off x="7500939" y="2145508"/>
            <a:ext cx="1395413" cy="878681"/>
          </a:xfrm>
          <a:custGeom>
            <a:avLst/>
            <a:gdLst>
              <a:gd name="T0" fmla="*/ 80130615 w 21600"/>
              <a:gd name="T1" fmla="*/ 31772897 h 21600"/>
              <a:gd name="T2" fmla="*/ 80130615 w 21600"/>
              <a:gd name="T3" fmla="*/ 31772897 h 21600"/>
              <a:gd name="T4" fmla="*/ 80130615 w 21600"/>
              <a:gd name="T5" fmla="*/ 31772897 h 21600"/>
              <a:gd name="T6" fmla="*/ 80130615 w 21600"/>
              <a:gd name="T7" fmla="*/ 3177289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479" name="AutoShape 332"/>
          <p:cNvSpPr>
            <a:spLocks/>
          </p:cNvSpPr>
          <p:nvPr/>
        </p:nvSpPr>
        <p:spPr bwMode="auto">
          <a:xfrm>
            <a:off x="7429501" y="3030142"/>
            <a:ext cx="1473200" cy="422672"/>
          </a:xfrm>
          <a:custGeom>
            <a:avLst/>
            <a:gdLst>
              <a:gd name="T0" fmla="*/ 115459334 w 21600"/>
              <a:gd name="T1" fmla="*/ 7351901 h 21600"/>
              <a:gd name="T2" fmla="*/ 115459334 w 21600"/>
              <a:gd name="T3" fmla="*/ 7351901 h 21600"/>
              <a:gd name="T4" fmla="*/ 115459334 w 21600"/>
              <a:gd name="T5" fmla="*/ 7351901 h 21600"/>
              <a:gd name="T6" fmla="*/ 115459334 w 21600"/>
              <a:gd name="T7" fmla="*/ 735190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Karya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Penelitian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untuk</a:t>
            </a:r>
            <a:endParaRPr lang="en-US" sz="900" b="1" dirty="0">
              <a:solidFill>
                <a:srgbClr val="FFFFFF"/>
              </a:solidFill>
              <a:latin typeface="Calibri"/>
              <a:cs typeface="Calibri"/>
              <a:sym typeface="Times New Roman" pitchFamily="18" charset="0"/>
            </a:endParaRPr>
          </a:p>
          <a:p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Kemaslahatan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bangsa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,</a:t>
            </a:r>
            <a:endParaRPr lang="en-US" b="1" dirty="0">
              <a:solidFill>
                <a:srgbClr val="FFFFFF"/>
              </a:solidFill>
              <a:latin typeface="Calibri"/>
              <a:cs typeface="Calibri"/>
              <a:sym typeface="Times New Roman" pitchFamily="18" charset="0"/>
            </a:endParaRPr>
          </a:p>
          <a:p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negara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,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dan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manusia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19480" name="Group 333"/>
          <p:cNvGrpSpPr>
            <a:grpSpLocks/>
          </p:cNvGrpSpPr>
          <p:nvPr/>
        </p:nvGrpSpPr>
        <p:grpSpPr bwMode="auto">
          <a:xfrm>
            <a:off x="6728222" y="1273969"/>
            <a:ext cx="433388" cy="819150"/>
            <a:chOff x="0" y="-1"/>
            <a:chExt cx="434959" cy="1092201"/>
          </a:xfrm>
        </p:grpSpPr>
        <p:sp>
          <p:nvSpPr>
            <p:cNvPr id="15694" name="AutoShape 334"/>
            <p:cNvSpPr>
              <a:spLocks/>
            </p:cNvSpPr>
            <p:nvPr/>
          </p:nvSpPr>
          <p:spPr bwMode="auto">
            <a:xfrm>
              <a:off x="68111" y="-1"/>
              <a:ext cx="366848" cy="1092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610" y="0"/>
                  </a:moveTo>
                  <a:lnTo>
                    <a:pt x="8610" y="5430"/>
                  </a:lnTo>
                  <a:lnTo>
                    <a:pt x="0" y="5430"/>
                  </a:lnTo>
                  <a:lnTo>
                    <a:pt x="0" y="16166"/>
                  </a:lnTo>
                  <a:lnTo>
                    <a:pt x="8610" y="16166"/>
                  </a:lnTo>
                  <a:lnTo>
                    <a:pt x="8610" y="21599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7C80"/>
            </a:solidFill>
            <a:ln w="9525" cap="flat" cmpd="sng">
              <a:solidFill>
                <a:srgbClr val="FF0000"/>
              </a:solidFill>
              <a:prstDash val="solid"/>
              <a:miter lim="0"/>
              <a:headEnd/>
              <a:tailEnd/>
            </a:ln>
            <a:effectLst>
              <a:outerShdw blurRad="12700" dist="35921" dir="2700000" algn="ctr" rotWithShape="0">
                <a:srgbClr val="EEECE1"/>
              </a:outerShdw>
            </a:effec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ea typeface="Calibri" pitchFamily="34" charset="0"/>
                <a:cs typeface="Calibri"/>
                <a:sym typeface="Calibri" pitchFamily="34" charset="0"/>
              </a:endParaRPr>
            </a:p>
          </p:txBody>
        </p:sp>
        <p:sp>
          <p:nvSpPr>
            <p:cNvPr id="15695" name="AutoShape 335"/>
            <p:cNvSpPr>
              <a:spLocks/>
            </p:cNvSpPr>
            <p:nvPr/>
          </p:nvSpPr>
          <p:spPr bwMode="auto">
            <a:xfrm>
              <a:off x="27483" y="274637"/>
              <a:ext cx="27484" cy="542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599"/>
                  </a:lnTo>
                  <a:lnTo>
                    <a:pt x="21600" y="215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C80"/>
            </a:solidFill>
            <a:ln w="9525" cap="flat" cmpd="sng">
              <a:solidFill>
                <a:srgbClr val="FF0000"/>
              </a:solidFill>
              <a:prstDash val="solid"/>
              <a:miter lim="0"/>
              <a:headEnd/>
              <a:tailEnd/>
            </a:ln>
            <a:effectLst>
              <a:outerShdw blurRad="12700" dist="35921" dir="2700000" algn="ctr" rotWithShape="0">
                <a:srgbClr val="EEECE1"/>
              </a:outerShdw>
            </a:effec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ea typeface="Calibri" pitchFamily="34" charset="0"/>
                <a:cs typeface="Calibri"/>
                <a:sym typeface="Calibri" pitchFamily="34" charset="0"/>
              </a:endParaRPr>
            </a:p>
          </p:txBody>
        </p:sp>
        <p:sp>
          <p:nvSpPr>
            <p:cNvPr id="15696" name="AutoShape 336"/>
            <p:cNvSpPr>
              <a:spLocks/>
            </p:cNvSpPr>
            <p:nvPr/>
          </p:nvSpPr>
          <p:spPr bwMode="auto">
            <a:xfrm>
              <a:off x="0" y="274637"/>
              <a:ext cx="13144" cy="542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599"/>
                  </a:lnTo>
                  <a:lnTo>
                    <a:pt x="21599" y="21599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rgbClr val="FF7C80"/>
            </a:solidFill>
            <a:ln w="9525" cap="flat" cmpd="sng">
              <a:solidFill>
                <a:srgbClr val="FF0000"/>
              </a:solidFill>
              <a:prstDash val="solid"/>
              <a:miter lim="0"/>
              <a:headEnd/>
              <a:tailEnd/>
            </a:ln>
            <a:effectLst>
              <a:outerShdw blurRad="12700" dist="35921" dir="2700000" algn="ctr" rotWithShape="0">
                <a:srgbClr val="EEECE1"/>
              </a:outerShdw>
            </a:effec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/>
                <a:ea typeface="Calibri" pitchFamily="34" charset="0"/>
                <a:cs typeface="Calibri"/>
                <a:sym typeface="Calibri" pitchFamily="34" charset="0"/>
              </a:endParaRPr>
            </a:p>
          </p:txBody>
        </p:sp>
      </p:grpSp>
      <p:pic>
        <p:nvPicPr>
          <p:cNvPr id="19481" name="Picture 337" descr="image30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653" y="3582591"/>
            <a:ext cx="1385888" cy="87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82" name="AutoShape 338"/>
          <p:cNvSpPr>
            <a:spLocks/>
          </p:cNvSpPr>
          <p:nvPr/>
        </p:nvSpPr>
        <p:spPr bwMode="auto">
          <a:xfrm>
            <a:off x="7490224" y="3574257"/>
            <a:ext cx="1395413" cy="881063"/>
          </a:xfrm>
          <a:custGeom>
            <a:avLst/>
            <a:gdLst>
              <a:gd name="T0" fmla="*/ 80130788 w 21600"/>
              <a:gd name="T1" fmla="*/ 31945314 h 21600"/>
              <a:gd name="T2" fmla="*/ 80130788 w 21600"/>
              <a:gd name="T3" fmla="*/ 31945314 h 21600"/>
              <a:gd name="T4" fmla="*/ 80130788 w 21600"/>
              <a:gd name="T5" fmla="*/ 31945314 h 21600"/>
              <a:gd name="T6" fmla="*/ 80130788 w 21600"/>
              <a:gd name="T7" fmla="*/ 3194531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483" name="AutoShape 339"/>
          <p:cNvSpPr>
            <a:spLocks/>
          </p:cNvSpPr>
          <p:nvPr/>
        </p:nvSpPr>
        <p:spPr bwMode="auto">
          <a:xfrm>
            <a:off x="7454900" y="4471592"/>
            <a:ext cx="1460500" cy="259159"/>
          </a:xfrm>
          <a:custGeom>
            <a:avLst/>
            <a:gdLst>
              <a:gd name="T0" fmla="*/ 96953078 w 21600"/>
              <a:gd name="T1" fmla="*/ 3221649 h 21600"/>
              <a:gd name="T2" fmla="*/ 96953078 w 21600"/>
              <a:gd name="T3" fmla="*/ 3221649 h 21600"/>
              <a:gd name="T4" fmla="*/ 96953078 w 21600"/>
              <a:gd name="T5" fmla="*/ 3221649 h 21600"/>
              <a:gd name="T6" fmla="*/ 96953078 w 21600"/>
              <a:gd name="T7" fmla="*/ 32216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Pengabdian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 </a:t>
            </a:r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Kepada</a:t>
            </a:r>
            <a:r>
              <a:rPr lang="en-US" sz="900" b="1" dirty="0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 </a:t>
            </a:r>
            <a:endParaRPr lang="en-US" b="1" dirty="0">
              <a:solidFill>
                <a:srgbClr val="FFFFFF"/>
              </a:solidFill>
              <a:latin typeface="Calibri"/>
              <a:cs typeface="Calibri"/>
              <a:sym typeface="Times New Roman" pitchFamily="18" charset="0"/>
            </a:endParaRPr>
          </a:p>
          <a:p>
            <a:r>
              <a:rPr lang="en-US" sz="900" b="1" dirty="0" err="1">
                <a:solidFill>
                  <a:srgbClr val="FFFFFF"/>
                </a:solidFill>
                <a:latin typeface="Calibri"/>
                <a:cs typeface="Calibri"/>
                <a:sym typeface="Times New Roman" pitchFamily="18" charset="0"/>
              </a:rPr>
              <a:t>Masyarakat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9484" name="AutoShape 340"/>
          <p:cNvSpPr>
            <a:spLocks/>
          </p:cNvSpPr>
          <p:nvPr/>
        </p:nvSpPr>
        <p:spPr bwMode="auto">
          <a:xfrm>
            <a:off x="7380685" y="67469"/>
            <a:ext cx="1544240" cy="200025"/>
          </a:xfrm>
          <a:custGeom>
            <a:avLst/>
            <a:gdLst>
              <a:gd name="T0" fmla="*/ 98160108 w 21600"/>
              <a:gd name="T1" fmla="*/ 1646502 h 21600"/>
              <a:gd name="T2" fmla="*/ 98160108 w 21600"/>
              <a:gd name="T3" fmla="*/ 1646502 h 21600"/>
              <a:gd name="T4" fmla="*/ 98160108 w 21600"/>
              <a:gd name="T5" fmla="*/ 1646502 h 21600"/>
              <a:gd name="T6" fmla="*/ 98160108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/>
                <a:cs typeface="Calibri"/>
                <a:sym typeface="Calibri" pitchFamily="34" charset="0"/>
              </a:rPr>
              <a:t>Tujuan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  <a:sym typeface="Calibri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/>
                <a:cs typeface="Calibri"/>
                <a:sym typeface="Calibri" pitchFamily="34" charset="0"/>
              </a:rPr>
              <a:t>Dikti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577" y="909622"/>
            <a:ext cx="638681" cy="212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1470"/>
            <a:ext cx="6624736" cy="360040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Sistem Pendidikan Tinggi </a:t>
            </a:r>
            <a:r>
              <a:rPr lang="en-US" sz="2400"/>
              <a:t>(yang bermutu)</a:t>
            </a:r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17368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5832648" cy="493563"/>
          </a:xfrm>
        </p:spPr>
        <p:txBody>
          <a:bodyPr>
            <a:normAutofit/>
          </a:bodyPr>
          <a:lstStyle/>
          <a:p>
            <a:r>
              <a:rPr lang="id-ID" sz="2400" dirty="0" smtClean="0"/>
              <a:t>Ekstra dan </a:t>
            </a:r>
            <a:r>
              <a:rPr lang="id-ID" sz="2400" dirty="0" err="1" smtClean="0"/>
              <a:t>ko</a:t>
            </a:r>
            <a:r>
              <a:rPr lang="id-ID" sz="2400" dirty="0" smtClean="0"/>
              <a:t> -kurikuler</a:t>
            </a:r>
            <a:endParaRPr lang="id-ID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43558"/>
            <a:ext cx="5832648" cy="1944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1800" b="1" dirty="0" smtClean="0"/>
              <a:t>Menghasilkan </a:t>
            </a:r>
            <a:r>
              <a:rPr lang="id-ID" sz="1800" b="1" i="1" dirty="0" err="1" smtClean="0"/>
              <a:t>a</a:t>
            </a:r>
            <a:r>
              <a:rPr lang="id-ID" sz="1800" b="1" i="1" dirty="0" smtClean="0"/>
              <a:t> </a:t>
            </a:r>
            <a:r>
              <a:rPr lang="id-ID" sz="1800" b="1" i="1" dirty="0" err="1" smtClean="0"/>
              <a:t>well</a:t>
            </a:r>
            <a:r>
              <a:rPr lang="id-ID" sz="1800" b="1" i="1" dirty="0" smtClean="0"/>
              <a:t> </a:t>
            </a:r>
            <a:r>
              <a:rPr lang="id-ID" sz="1800" b="1" i="1" dirty="0" err="1" smtClean="0"/>
              <a:t>rounded</a:t>
            </a:r>
            <a:r>
              <a:rPr lang="id-ID" sz="1800" b="1" i="1" dirty="0" smtClean="0"/>
              <a:t> </a:t>
            </a:r>
            <a:r>
              <a:rPr lang="id-ID" sz="1800" b="1" i="1" dirty="0" err="1" smtClean="0"/>
              <a:t>graduates</a:t>
            </a:r>
            <a:endParaRPr lang="id-ID" sz="1800" b="1" i="1" dirty="0" smtClean="0"/>
          </a:p>
          <a:p>
            <a:pPr marL="0" indent="0">
              <a:buNone/>
            </a:pPr>
            <a:r>
              <a:rPr lang="id-ID" sz="1800" b="1" dirty="0" smtClean="0"/>
              <a:t>Keterlibatan </a:t>
            </a:r>
            <a:r>
              <a:rPr lang="id-ID" sz="1800" b="1" dirty="0"/>
              <a:t>mahasiswa </a:t>
            </a:r>
            <a:r>
              <a:rPr lang="id-ID" sz="1800" dirty="0"/>
              <a:t>dan </a:t>
            </a:r>
            <a:r>
              <a:rPr lang="id-ID" sz="1800" b="1" dirty="0"/>
              <a:t>kehidupan kampus</a:t>
            </a:r>
            <a:r>
              <a:rPr lang="id-ID" sz="1800" dirty="0"/>
              <a:t> dipandang penting karena mendukung pengembangan:</a:t>
            </a:r>
          </a:p>
          <a:p>
            <a:r>
              <a:rPr lang="id-ID" sz="1800" dirty="0"/>
              <a:t>Kemampuan </a:t>
            </a:r>
            <a:r>
              <a:rPr lang="id-ID" sz="1800" dirty="0">
                <a:solidFill>
                  <a:schemeClr val="accent1"/>
                </a:solidFill>
              </a:rPr>
              <a:t>berpikir kritis</a:t>
            </a:r>
          </a:p>
          <a:p>
            <a:r>
              <a:rPr lang="id-ID" sz="1800" dirty="0"/>
              <a:t>Kemampuan </a:t>
            </a:r>
            <a:r>
              <a:rPr lang="id-ID" sz="1800" dirty="0">
                <a:solidFill>
                  <a:srgbClr val="1B6AA3"/>
                </a:solidFill>
              </a:rPr>
              <a:t>menyelesaikan masalah</a:t>
            </a:r>
          </a:p>
          <a:p>
            <a:r>
              <a:rPr lang="id-ID" sz="1800" dirty="0"/>
              <a:t>Kemampuan </a:t>
            </a:r>
            <a:r>
              <a:rPr lang="id-ID" sz="1800" dirty="0">
                <a:solidFill>
                  <a:srgbClr val="1B6AA3"/>
                </a:solidFill>
              </a:rPr>
              <a:t>bekerja dalam tim</a:t>
            </a:r>
            <a:r>
              <a:rPr lang="id-ID" sz="1800" dirty="0"/>
              <a:t>, dan</a:t>
            </a:r>
          </a:p>
          <a:p>
            <a:r>
              <a:rPr lang="id-ID" sz="1800" dirty="0"/>
              <a:t>Kemampuan </a:t>
            </a:r>
            <a:r>
              <a:rPr lang="id-ID" sz="1800" dirty="0">
                <a:solidFill>
                  <a:srgbClr val="1B6AA3"/>
                </a:solidFill>
              </a:rPr>
              <a:t>berkomunikasi secara efektif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51520" y="2894943"/>
            <a:ext cx="4320480" cy="2016224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0000"/>
                </a:solidFill>
                <a:latin typeface="Source Sans Pro"/>
                <a:ea typeface="+mj-ea"/>
                <a:cs typeface="Source Sans Pro"/>
              </a:defRPr>
            </a:lvl1pPr>
          </a:lstStyle>
          <a:p>
            <a:r>
              <a:rPr lang="en-US" sz="1800" kern="0" dirty="0">
                <a:solidFill>
                  <a:srgbClr val="1B6AA3"/>
                </a:solidFill>
                <a:latin typeface="Calibri"/>
                <a:cs typeface="Calibri"/>
              </a:rPr>
              <a:t>Martha Nussbaum</a:t>
            </a:r>
            <a:r>
              <a:rPr lang="en-US" sz="1800" kern="0" dirty="0">
                <a:latin typeface="Calibri"/>
                <a:cs typeface="Calibri"/>
              </a:rPr>
              <a:t>, </a:t>
            </a:r>
            <a:r>
              <a:rPr lang="en-US" sz="1800" i="1" kern="0" dirty="0">
                <a:latin typeface="Calibri"/>
                <a:cs typeface="Calibri"/>
              </a:rPr>
              <a:t>an American philosopher</a:t>
            </a:r>
            <a:r>
              <a:rPr lang="en-US" sz="1800" kern="0" dirty="0">
                <a:latin typeface="Calibri"/>
                <a:cs typeface="Calibri"/>
              </a:rPr>
              <a:t>, </a:t>
            </a:r>
            <a:br>
              <a:rPr lang="en-US" sz="1800" kern="0" dirty="0">
                <a:latin typeface="Calibri"/>
                <a:cs typeface="Calibri"/>
              </a:rPr>
            </a:br>
            <a:r>
              <a:rPr lang="en-US" sz="1800" kern="0" dirty="0">
                <a:solidFill>
                  <a:schemeClr val="accent1"/>
                </a:solidFill>
                <a:latin typeface="Calibri"/>
                <a:cs typeface="Calibri"/>
              </a:rPr>
              <a:t>“</a:t>
            </a:r>
            <a:r>
              <a:rPr lang="en-US" sz="1800" i="1" kern="0" dirty="0">
                <a:solidFill>
                  <a:schemeClr val="accent1"/>
                </a:solidFill>
                <a:latin typeface="Calibri"/>
                <a:cs typeface="Calibri"/>
              </a:rPr>
              <a:t>Education is not just about the passive assimilation of facts and cultural traditions, but about challenging the mind to become active, competent, and thoughtfully critical in a complex world…</a:t>
            </a:r>
            <a:r>
              <a:rPr lang="en-US" sz="1800" kern="0" dirty="0">
                <a:solidFill>
                  <a:schemeClr val="accent1"/>
                </a:solidFill>
                <a:latin typeface="Calibri"/>
                <a:cs typeface="Calibri"/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88023" y="2912945"/>
            <a:ext cx="1224136" cy="918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0"/>
            <a:ext cx="2915816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192" y="4876006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/>
              <a:t>I</a:t>
            </a:r>
            <a:r>
              <a:rPr lang="id-ID" sz="600"/>
              <a:t>mage: istockphoto</a:t>
            </a:r>
          </a:p>
        </p:txBody>
      </p:sp>
    </p:spTree>
    <p:extLst>
      <p:ext uri="{BB962C8B-B14F-4D97-AF65-F5344CB8AC3E}">
        <p14:creationId xmlns:p14="http://schemas.microsoft.com/office/powerpoint/2010/main" val="18647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Catatan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Akhir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smtClean="0"/>
              <a:t>-</a:t>
            </a:r>
            <a:r>
              <a:rPr lang="en-US" sz="1800" dirty="0" err="1" smtClean="0"/>
              <a:t>Sebaik</a:t>
            </a:r>
            <a:r>
              <a:rPr lang="en-US" sz="1800" dirty="0" smtClean="0"/>
              <a:t> </a:t>
            </a:r>
            <a:r>
              <a:rPr lang="en-US" sz="1800" dirty="0" err="1"/>
              <a:t>apapun</a:t>
            </a:r>
            <a:r>
              <a:rPr lang="en-US" sz="1800" dirty="0"/>
              <a:t> </a:t>
            </a:r>
            <a:r>
              <a:rPr lang="en-US" sz="1800" dirty="0" err="1"/>
              <a:t>kurikulum</a:t>
            </a:r>
            <a:r>
              <a:rPr lang="en-US" sz="1800" dirty="0"/>
              <a:t> </a:t>
            </a:r>
            <a:r>
              <a:rPr lang="en-US" sz="1800" dirty="0" err="1"/>
              <a:t>dirancang</a:t>
            </a:r>
            <a:r>
              <a:rPr lang="en-US" sz="1800" dirty="0"/>
              <a:t>,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efektif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para </a:t>
            </a:r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perhatian</a:t>
            </a:r>
            <a:r>
              <a:rPr lang="en-US" sz="1800" dirty="0"/>
              <a:t> yang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proses </a:t>
            </a:r>
            <a:r>
              <a:rPr lang="en-US" sz="1800" dirty="0" err="1"/>
              <a:t>mengajar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belajar</a:t>
            </a:r>
            <a:r>
              <a:rPr lang="en-US" sz="1800" dirty="0"/>
              <a:t>. </a:t>
            </a:r>
            <a:r>
              <a:rPr lang="en-US" sz="1800" dirty="0" smtClean="0"/>
              <a:t>  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/>
              <a:t>demikian</a:t>
            </a:r>
            <a:r>
              <a:rPr lang="en-US" sz="1800" dirty="0"/>
              <a:t>,  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menghasilkan</a:t>
            </a:r>
            <a:r>
              <a:rPr lang="en-US" sz="1800" dirty="0"/>
              <a:t> SLO (students’ Learning Outcomes</a:t>
            </a:r>
            <a:r>
              <a:rPr lang="en-US" sz="1800" dirty="0" smtClean="0"/>
              <a:t>)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b="1" dirty="0" err="1" smtClean="0"/>
              <a:t>capaian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pembelajaran</a:t>
            </a:r>
            <a:r>
              <a:rPr lang="en-US" sz="1800" dirty="0" smtClean="0"/>
              <a:t>  </a:t>
            </a:r>
            <a:r>
              <a:rPr lang="en-US" sz="1800" dirty="0"/>
              <a:t>yang </a:t>
            </a:r>
            <a:r>
              <a:rPr lang="en-US" sz="1800" dirty="0" err="1"/>
              <a:t>disepakati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amat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memikirkan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b="1" dirty="0"/>
              <a:t>proses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kelas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di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kelas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peran</a:t>
            </a:r>
            <a:r>
              <a:rPr lang="en-US" sz="1800" dirty="0"/>
              <a:t> </a:t>
            </a:r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pengajar</a:t>
            </a:r>
            <a:r>
              <a:rPr lang="en-US" sz="1800" dirty="0"/>
              <a:t>, </a:t>
            </a:r>
            <a:r>
              <a:rPr lang="en-US" sz="1800" dirty="0" err="1"/>
              <a:t>termasuk</a:t>
            </a:r>
            <a:r>
              <a:rPr lang="en-US" sz="1800" dirty="0"/>
              <a:t> </a:t>
            </a:r>
            <a:r>
              <a:rPr lang="en-US" sz="1800" dirty="0" err="1"/>
              <a:t>ketersediaan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pendukung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AU" altLang="en-US" sz="1800" dirty="0" smtClean="0"/>
              <a:t>-</a:t>
            </a:r>
            <a:r>
              <a:rPr lang="en-AU" altLang="en-US" sz="1800" dirty="0" err="1" smtClean="0"/>
              <a:t>Kurikulum</a:t>
            </a:r>
            <a:r>
              <a:rPr lang="en-AU" altLang="en-US" sz="1800" dirty="0" smtClean="0"/>
              <a:t> yang </a:t>
            </a:r>
            <a:r>
              <a:rPr lang="en-AU" altLang="en-US" sz="1800" dirty="0" err="1" smtClean="0"/>
              <a:t>dibuat</a:t>
            </a:r>
            <a:r>
              <a:rPr lang="en-AU" altLang="en-US" sz="1800" dirty="0" smtClean="0"/>
              <a:t> </a:t>
            </a:r>
            <a:r>
              <a:rPr lang="en-AU" altLang="en-US" sz="1800" dirty="0" err="1" smtClean="0"/>
              <a:t>dapat</a:t>
            </a:r>
            <a:r>
              <a:rPr lang="en-AU" altLang="en-US" sz="1800" dirty="0" smtClean="0"/>
              <a:t> </a:t>
            </a:r>
            <a:r>
              <a:rPr lang="en-AU" altLang="en-US" sz="1800" dirty="0" err="1" smtClean="0"/>
              <a:t>memenuhi</a:t>
            </a:r>
            <a:r>
              <a:rPr lang="en-AU" altLang="en-US" sz="1800" dirty="0" smtClean="0"/>
              <a:t> </a:t>
            </a:r>
            <a:r>
              <a:rPr lang="en-AU" altLang="en-US" sz="1800" dirty="0" err="1" smtClean="0"/>
              <a:t>harapan</a:t>
            </a:r>
            <a:r>
              <a:rPr lang="en-AU" altLang="en-US" sz="1800" dirty="0" smtClean="0"/>
              <a:t> </a:t>
            </a:r>
            <a:r>
              <a:rPr lang="en-AU" altLang="en-US" sz="1800" dirty="0" err="1" smtClean="0"/>
              <a:t>dan</a:t>
            </a:r>
            <a:r>
              <a:rPr lang="en-AU" altLang="en-US" sz="1800" dirty="0" smtClean="0"/>
              <a:t> </a:t>
            </a:r>
            <a:r>
              <a:rPr lang="en-AU" altLang="en-US" sz="1800" dirty="0" err="1" smtClean="0"/>
              <a:t>aspirasi</a:t>
            </a:r>
            <a:r>
              <a:rPr lang="en-AU" altLang="en-US" sz="1800" dirty="0" smtClean="0"/>
              <a:t> </a:t>
            </a:r>
            <a:r>
              <a:rPr lang="en-AU" altLang="en-US" sz="1800" dirty="0" err="1" smtClean="0"/>
              <a:t>masyarakat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15" r="9741" b="6621"/>
          <a:stretch/>
        </p:blipFill>
        <p:spPr>
          <a:xfrm>
            <a:off x="291740" y="51470"/>
            <a:ext cx="5291188" cy="5092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1635646"/>
            <a:ext cx="2931276" cy="1073463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00"/>
                </a:solidFill>
              </a:rPr>
              <a:t>Terima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Kasih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5652120" y="3010656"/>
            <a:ext cx="3240360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Education is the most powerful weapon which you can use to change the world </a:t>
            </a:r>
            <a:endParaRPr lang="en-US" sz="1600" i="1" dirty="0" smtClean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(Nelson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Mandela)</a:t>
            </a:r>
          </a:p>
        </p:txBody>
      </p:sp>
    </p:spTree>
    <p:extLst>
      <p:ext uri="{BB962C8B-B14F-4D97-AF65-F5344CB8AC3E}">
        <p14:creationId xmlns:p14="http://schemas.microsoft.com/office/powerpoint/2010/main" val="7457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6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3491880" cy="565571"/>
          </a:xfrm>
          <a:solidFill>
            <a:schemeClr val="bg1">
              <a:alpha val="64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4000" b="1"/>
              <a:t>Guru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915566"/>
            <a:ext cx="3312368" cy="4031873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Kemajuan suatu bangsa bergantung pada kualitas SDM-nya. </a:t>
            </a:r>
            <a:r>
              <a:rPr lang="en-US" sz="1600">
                <a:solidFill>
                  <a:srgbClr val="000000"/>
                </a:solidFill>
              </a:rPr>
              <a:t>Kualitas SDM dihasilkan oleh </a:t>
            </a:r>
            <a:r>
              <a:rPr lang="en-US" sz="1600" b="1">
                <a:solidFill>
                  <a:srgbClr val="000000"/>
                </a:solidFill>
              </a:rPr>
              <a:t>pendidikan yang berkualitas. 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r>
              <a:rPr lang="en-US" sz="1600" u="sng">
                <a:solidFill>
                  <a:srgbClr val="000000"/>
                </a:solidFill>
              </a:rPr>
              <a:t>Menghasilkan pendidikan berkualitas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en-US" sz="3200" b="1">
                <a:solidFill>
                  <a:schemeClr val="accent1"/>
                </a:solidFill>
              </a:rPr>
              <a:t>guru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menjadi </a:t>
            </a:r>
            <a:r>
              <a:rPr lang="en-US" sz="1600" b="1">
                <a:solidFill>
                  <a:srgbClr val="000000"/>
                </a:solidFill>
              </a:rPr>
              <a:t>faktor kunci keberhasilan</a:t>
            </a:r>
            <a:r>
              <a:rPr lang="en-US" sz="1600">
                <a:solidFill>
                  <a:srgbClr val="000000"/>
                </a:solidFill>
              </a:rPr>
              <a:t>. 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Hal ini menunjukkan bahwa sangat penting untuk </a:t>
            </a:r>
            <a:r>
              <a:rPr lang="en-US" sz="1600" b="1">
                <a:solidFill>
                  <a:srgbClr val="000000"/>
                </a:solidFill>
              </a:rPr>
              <a:t>berinvestasi</a:t>
            </a:r>
            <a:r>
              <a:rPr lang="en-US" sz="1600">
                <a:solidFill>
                  <a:srgbClr val="000000"/>
                </a:solidFill>
              </a:rPr>
              <a:t> dalam </a:t>
            </a:r>
            <a:r>
              <a:rPr lang="en-US" sz="1600" b="1">
                <a:solidFill>
                  <a:srgbClr val="000000"/>
                </a:solidFill>
              </a:rPr>
              <a:t>menyiapkan guru profesional </a:t>
            </a:r>
            <a:r>
              <a:rPr lang="en-US" sz="1600">
                <a:solidFill>
                  <a:srgbClr val="000000"/>
                </a:solidFill>
              </a:rPr>
              <a:t>yang mampu </a:t>
            </a:r>
            <a:r>
              <a:rPr lang="en-US" sz="1600" b="1">
                <a:solidFill>
                  <a:srgbClr val="000000"/>
                </a:solidFill>
              </a:rPr>
              <a:t>mendidik generasi muda menuju masa depan Indonesia yang lebih cerah. </a:t>
            </a:r>
          </a:p>
        </p:txBody>
      </p:sp>
    </p:spTree>
    <p:extLst>
      <p:ext uri="{BB962C8B-B14F-4D97-AF65-F5344CB8AC3E}">
        <p14:creationId xmlns:p14="http://schemas.microsoft.com/office/powerpoint/2010/main" val="25339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FCFC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gnifying-glass-clipart-1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668" y="20538"/>
            <a:ext cx="5143500" cy="5143500"/>
          </a:xfrm>
          <a:prstGeom prst="rect">
            <a:avLst/>
          </a:prstGeom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81089" y="404504"/>
            <a:ext cx="3442839" cy="2537619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4400" dirty="0" err="1">
                <a:solidFill>
                  <a:schemeClr val="bg1"/>
                </a:solidFill>
                <a:latin typeface="Source Sans Pro"/>
                <a:cs typeface="Source Sans Pro"/>
              </a:rPr>
              <a:t>Indikator</a:t>
            </a:r>
            <a:r>
              <a:rPr lang="en-US" sz="4400" dirty="0" err="1">
                <a:latin typeface="Source Sans Pro"/>
                <a:cs typeface="Source Sans Pro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Source Sans Pro"/>
                <a:cs typeface="Source Sans Pro"/>
              </a:rPr>
              <a:t>Mutu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4400" dirty="0" err="1">
                <a:solidFill>
                  <a:srgbClr val="FFFFFF"/>
                </a:solidFill>
                <a:latin typeface="Source Sans Pro"/>
                <a:cs typeface="Source Sans Pro"/>
              </a:rPr>
              <a:t>Pendidikan Tinggi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4400" b="1" dirty="0" err="1">
                <a:solidFill>
                  <a:srgbClr val="FFFF00"/>
                </a:solidFill>
                <a:latin typeface="Source Sans Pro"/>
                <a:cs typeface="Source Sans Pro"/>
              </a:rPr>
              <a:t>INDONESIA</a:t>
            </a:r>
            <a:endParaRPr lang="en-US" sz="4400" b="1" dirty="0">
              <a:solidFill>
                <a:srgbClr val="FFFF00"/>
              </a:solidFill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275606"/>
            <a:ext cx="188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800" b="1">
                <a:solidFill>
                  <a:srgbClr val="000000"/>
                </a:solidFill>
                <a:latin typeface="Calibri"/>
              </a:rPr>
              <a:t>Mutu?</a:t>
            </a:r>
          </a:p>
        </p:txBody>
      </p:sp>
    </p:spTree>
    <p:extLst>
      <p:ext uri="{BB962C8B-B14F-4D97-AF65-F5344CB8AC3E}">
        <p14:creationId xmlns:p14="http://schemas.microsoft.com/office/powerpoint/2010/main" val="18020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266928" cy="493563"/>
          </a:xfrm>
        </p:spPr>
        <p:txBody>
          <a:bodyPr>
            <a:noAutofit/>
          </a:bodyPr>
          <a:lstStyle/>
          <a:p>
            <a:r>
              <a:rPr lang="en-US" sz="2400"/>
              <a:t>Permasalahan</a:t>
            </a:r>
            <a:r>
              <a:rPr lang="en-US" sz="2400" b="1"/>
              <a:t> </a:t>
            </a:r>
            <a:r>
              <a:rPr lang="en-US" sz="2400" b="1">
                <a:solidFill>
                  <a:schemeClr val="accent1"/>
                </a:solidFill>
              </a:rPr>
              <a:t>Pendidikan Tinggi</a:t>
            </a:r>
            <a:r>
              <a:rPr lang="en-US" sz="2400" b="1"/>
              <a:t> </a:t>
            </a:r>
            <a:r>
              <a:rPr lang="en-US" sz="2400"/>
              <a:t>di</a:t>
            </a:r>
            <a:r>
              <a:rPr lang="en-US" sz="2400" b="1"/>
              <a:t> Indonesia (</a:t>
            </a:r>
            <a:r>
              <a:rPr lang="en-US" sz="2400" b="1">
                <a:solidFill>
                  <a:schemeClr val="accent1"/>
                </a:solidFill>
              </a:rPr>
              <a:t>Disparitas Kualitas</a:t>
            </a:r>
            <a:r>
              <a:rPr lang="en-US" sz="2400" b="1"/>
              <a:t>)</a:t>
            </a:r>
            <a:endParaRPr lang="en-US" sz="2400"/>
          </a:p>
        </p:txBody>
      </p:sp>
      <p:pic>
        <p:nvPicPr>
          <p:cNvPr id="3" name="Picture 2" descr="imageKOMPA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167" y="0"/>
            <a:ext cx="3115774" cy="5143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3128" y="987575"/>
            <a:ext cx="5773705" cy="3285344"/>
            <a:chOff x="493168" y="718127"/>
            <a:chExt cx="7930170" cy="3285344"/>
          </a:xfrm>
        </p:grpSpPr>
        <p:cxnSp>
          <p:nvCxnSpPr>
            <p:cNvPr id="5" name="AutoShape 11"/>
            <p:cNvCxnSpPr>
              <a:cxnSpLocks noChangeShapeType="1"/>
              <a:stCxn id="9" idx="2"/>
              <a:endCxn id="8" idx="3"/>
            </p:cNvCxnSpPr>
            <p:nvPr/>
          </p:nvCxnSpPr>
          <p:spPr bwMode="auto">
            <a:xfrm rot="5400000">
              <a:off x="3719900" y="1925545"/>
              <a:ext cx="358269" cy="354534"/>
            </a:xfrm>
            <a:prstGeom prst="bentConnector2">
              <a:avLst/>
            </a:prstGeom>
            <a:ln>
              <a:headEnd type="none"/>
              <a:tailEnd type="arrow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AutoShape 12"/>
            <p:cNvCxnSpPr>
              <a:cxnSpLocks noChangeShapeType="1"/>
              <a:stCxn id="7" idx="2"/>
              <a:endCxn id="8" idx="1"/>
            </p:cNvCxnSpPr>
            <p:nvPr/>
          </p:nvCxnSpPr>
          <p:spPr bwMode="auto">
            <a:xfrm rot="16200000" flipH="1">
              <a:off x="1531404" y="1849181"/>
              <a:ext cx="358269" cy="507261"/>
            </a:xfrm>
            <a:prstGeom prst="bentConnector2">
              <a:avLst/>
            </a:prstGeom>
            <a:ln>
              <a:headEnd type="none"/>
              <a:tailEnd type="arrow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94718" y="1284824"/>
              <a:ext cx="1924377" cy="6388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>
                  <a:solidFill>
                    <a:srgbClr val="000000"/>
                  </a:solidFill>
                  <a:latin typeface="Calibri"/>
                  <a:cs typeface="Calibri"/>
                </a:rPr>
                <a:t>Keterbatasan Kapasitas/ Daya Tampung PT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64169" y="2113266"/>
              <a:ext cx="1757598" cy="3373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>
                  <a:solidFill>
                    <a:srgbClr val="000000"/>
                  </a:solidFill>
                  <a:latin typeface="Calibri"/>
                  <a:cs typeface="Calibri"/>
                </a:rPr>
                <a:t>APK &lt; 30%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48388" y="1284823"/>
              <a:ext cx="2455823" cy="6388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9875" indent="-269875"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Calibri"/>
                  <a:cs typeface="Calibri"/>
                </a:rPr>
                <a:t>Sebaran PT</a:t>
              </a:r>
            </a:p>
            <a:p>
              <a:pPr marL="269875" indent="-269875"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Calibri"/>
                  <a:cs typeface="Calibri"/>
                </a:rPr>
                <a:t>Biaya Kuliah + Akomodasi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99823" y="1284826"/>
              <a:ext cx="2670377" cy="6388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>
                  <a:solidFill>
                    <a:srgbClr val="000000"/>
                  </a:solidFill>
                  <a:latin typeface="Calibri"/>
                  <a:cs typeface="Calibri"/>
                </a:rPr>
                <a:t>Terbatasnya Sumberdaya Pendidikan Berkualitas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99823" y="2123581"/>
              <a:ext cx="2670376" cy="6827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>
                  <a:solidFill>
                    <a:srgbClr val="000000"/>
                  </a:solidFill>
                  <a:latin typeface="Calibri"/>
                  <a:cs typeface="Calibri"/>
                </a:rPr>
                <a:t>PT Bermutu</a:t>
              </a:r>
            </a:p>
            <a:p>
              <a:pPr algn="ctr"/>
              <a:r>
                <a:rPr lang="en-US" sz="1300">
                  <a:solidFill>
                    <a:srgbClr val="000000"/>
                  </a:solidFill>
                  <a:latin typeface="Calibri"/>
                  <a:cs typeface="Calibri"/>
                </a:rPr>
                <a:t>terkonsentrasi di </a:t>
              </a:r>
            </a:p>
            <a:p>
              <a:pPr algn="ctr"/>
              <a:r>
                <a:rPr lang="en-US" sz="1300">
                  <a:solidFill>
                    <a:srgbClr val="000000"/>
                  </a:solidFill>
                  <a:latin typeface="Calibri"/>
                  <a:cs typeface="Calibri"/>
                </a:rPr>
                <a:t>P. Jawa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00918" y="3022382"/>
              <a:ext cx="2822420" cy="567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300">
                  <a:solidFill>
                    <a:srgbClr val="000000"/>
                  </a:solidFill>
                  <a:latin typeface="Calibri"/>
                  <a:cs typeface="Calibri"/>
                </a:rPr>
                <a:t>Belum setara dalam memberikan layanan pendidikan bermutu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2488" y="3166398"/>
              <a:ext cx="306598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/>
                  <a:cs typeface="Calibri"/>
                </a:rPr>
                <a:t>Belum dapat menjamin memenuhi semua permintaan pendidikan tinggi bermutu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45516" y="2670781"/>
              <a:ext cx="1757598" cy="5676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>
                  <a:solidFill>
                    <a:srgbClr val="000000"/>
                  </a:solidFill>
                  <a:latin typeface="Calibri"/>
                  <a:cs typeface="Calibri"/>
                </a:rPr>
                <a:t>Kesetaraan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45517" y="3435846"/>
              <a:ext cx="1757598" cy="5676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>
                  <a:solidFill>
                    <a:srgbClr val="000000"/>
                  </a:solidFill>
                  <a:latin typeface="Calibri"/>
                  <a:cs typeface="Calibri"/>
                </a:rPr>
                <a:t>Keterjaminan</a:t>
              </a:r>
            </a:p>
          </p:txBody>
        </p:sp>
        <p:cxnSp>
          <p:nvCxnSpPr>
            <p:cNvPr id="16" name="AutoShape 12"/>
            <p:cNvCxnSpPr>
              <a:cxnSpLocks noChangeShapeType="1"/>
              <a:stCxn id="8" idx="2"/>
              <a:endCxn id="14" idx="1"/>
            </p:cNvCxnSpPr>
            <p:nvPr/>
          </p:nvCxnSpPr>
          <p:spPr bwMode="auto">
            <a:xfrm rot="16200000" flipH="1">
              <a:off x="2992259" y="2301336"/>
              <a:ext cx="503967" cy="802548"/>
            </a:xfrm>
            <a:prstGeom prst="bentConnector2">
              <a:avLst/>
            </a:prstGeom>
            <a:ln>
              <a:headEnd type="none"/>
              <a:tailEnd type="arrow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2"/>
              <a:endCxn id="15" idx="0"/>
            </p:cNvCxnSpPr>
            <p:nvPr/>
          </p:nvCxnSpPr>
          <p:spPr>
            <a:xfrm>
              <a:off x="4524316" y="3238406"/>
              <a:ext cx="0" cy="197440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AutoShape 12"/>
            <p:cNvCxnSpPr>
              <a:cxnSpLocks noChangeShapeType="1"/>
              <a:stCxn id="11" idx="2"/>
              <a:endCxn id="14" idx="3"/>
            </p:cNvCxnSpPr>
            <p:nvPr/>
          </p:nvCxnSpPr>
          <p:spPr bwMode="auto">
            <a:xfrm rot="5400000">
              <a:off x="6144944" y="2064528"/>
              <a:ext cx="148236" cy="1631896"/>
            </a:xfrm>
            <a:prstGeom prst="bentConnector2">
              <a:avLst/>
            </a:prstGeom>
            <a:ln>
              <a:headEnd type="none"/>
              <a:tailEnd type="arrow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2"/>
              <a:endCxn id="11" idx="0"/>
            </p:cNvCxnSpPr>
            <p:nvPr/>
          </p:nvCxnSpPr>
          <p:spPr>
            <a:xfrm flipH="1">
              <a:off x="7035011" y="1923678"/>
              <a:ext cx="1" cy="1999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93168" y="771551"/>
              <a:ext cx="1924377" cy="360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>
                  <a:solidFill>
                    <a:srgbClr val="000000"/>
                  </a:solidFill>
                  <a:latin typeface="Calibri"/>
                  <a:cs typeface="Calibri"/>
                </a:rPr>
                <a:t>Ketersediaan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8388" y="771551"/>
              <a:ext cx="2454274" cy="37862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>
                  <a:solidFill>
                    <a:srgbClr val="000000"/>
                  </a:solidFill>
                  <a:latin typeface="Calibri"/>
                  <a:cs typeface="Calibri"/>
                </a:rPr>
                <a:t>Keterjangkauan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99823" y="718127"/>
              <a:ext cx="2670377" cy="4134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>
                  <a:solidFill>
                    <a:srgbClr val="000000"/>
                  </a:solidFill>
                  <a:latin typeface="Calibri"/>
                  <a:cs typeface="Calibri"/>
                </a:rPr>
                <a:t>Kualitas</a:t>
              </a:r>
            </a:p>
          </p:txBody>
        </p:sp>
      </p:grpSp>
      <p:sp>
        <p:nvSpPr>
          <p:cNvPr id="35" name="Content Placeholder 6"/>
          <p:cNvSpPr txBox="1">
            <a:spLocks/>
          </p:cNvSpPr>
          <p:nvPr/>
        </p:nvSpPr>
        <p:spPr>
          <a:xfrm>
            <a:off x="107504" y="4443958"/>
            <a:ext cx="57606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solidFill>
                  <a:srgbClr val="1B6AA3"/>
                </a:solidFill>
                <a:latin typeface="Calibri"/>
                <a:cs typeface="Calibri"/>
              </a:rPr>
              <a:t>4.4420 Perguruan Tinggi </a:t>
            </a:r>
            <a:r>
              <a:rPr lang="en-US" sz="1100" dirty="0">
                <a:latin typeface="Calibri"/>
                <a:cs typeface="Calibri"/>
              </a:rPr>
              <a:t>(Forlap DIKTI, </a:t>
            </a:r>
            <a:r>
              <a:rPr lang="en-US" sz="1100" dirty="0">
                <a:solidFill>
                  <a:srgbClr val="1B6AA3"/>
                </a:solidFill>
                <a:latin typeface="Calibri"/>
                <a:cs typeface="Calibri"/>
              </a:rPr>
              <a:t>Okt 2016</a:t>
            </a:r>
            <a:r>
              <a:rPr lang="en-US" sz="1100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melaksanakan </a:t>
            </a:r>
            <a:r>
              <a:rPr lang="is-IS" b="1" dirty="0">
                <a:solidFill>
                  <a:srgbClr val="1B6AA3"/>
                </a:solidFill>
                <a:latin typeface="Calibri"/>
                <a:cs typeface="Calibri"/>
              </a:rPr>
              <a:t>24.336</a:t>
            </a:r>
            <a:r>
              <a:rPr lang="en-US" b="1" dirty="0">
                <a:solidFill>
                  <a:srgbClr val="1B6AA3"/>
                </a:solidFill>
                <a:latin typeface="Calibri"/>
                <a:cs typeface="Calibri"/>
              </a:rPr>
              <a:t> program </a:t>
            </a:r>
            <a:r>
              <a:rPr lang="en-US" b="1" dirty="0" err="1" smtClean="0">
                <a:solidFill>
                  <a:srgbClr val="1B6AA3"/>
                </a:solidFill>
                <a:latin typeface="Calibri"/>
                <a:cs typeface="Calibri"/>
              </a:rPr>
              <a:t>studi</a:t>
            </a:r>
            <a:r>
              <a:rPr lang="en-US" dirty="0" err="1" smtClean="0">
                <a:latin typeface="Calibri"/>
                <a:cs typeface="Calibri"/>
              </a:rPr>
              <a:t>, jumlah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Mahasiswa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1B6AA2"/>
                </a:solidFill>
                <a:latin typeface="Calibri"/>
                <a:cs typeface="Calibri"/>
              </a:rPr>
              <a:t>~ 7 </a:t>
            </a:r>
            <a:r>
              <a:rPr lang="en-US" b="1" dirty="0" err="1" smtClean="0">
                <a:solidFill>
                  <a:srgbClr val="1B6AA2"/>
                </a:solidFill>
                <a:latin typeface="Calibri"/>
                <a:cs typeface="Calibri"/>
              </a:rPr>
              <a:t>juta</a:t>
            </a:r>
            <a:r>
              <a:rPr lang="en-US" b="1" dirty="0">
                <a:solidFill>
                  <a:srgbClr val="1B6AA2"/>
                </a:solidFill>
                <a:latin typeface="Calibri"/>
                <a:cs typeface="Calibri"/>
              </a:rPr>
              <a:t>,  </a:t>
            </a:r>
            <a:r>
              <a:rPr lang="tr-TR" dirty="0">
                <a:cs typeface="Calibri"/>
              </a:rPr>
              <a:t>jumlah Dosen</a:t>
            </a:r>
            <a:r>
              <a:rPr lang="tr-TR" b="1" dirty="0">
                <a:solidFill>
                  <a:srgbClr val="1B6AA2"/>
                </a:solidFill>
                <a:cs typeface="Calibri"/>
              </a:rPr>
              <a:t> ~250.000 (S‐3: 26.688)</a:t>
            </a:r>
            <a:endParaRPr lang="en-US" b="1" dirty="0">
              <a:solidFill>
                <a:srgbClr val="1B6A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2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24536" cy="504055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rgbClr val="1B6AA3"/>
                </a:solidFill>
              </a:rPr>
              <a:t>Bentuk</a:t>
            </a:r>
            <a:r>
              <a:rPr lang="en-US" sz="2400"/>
              <a:t> </a:t>
            </a:r>
            <a:r>
              <a:rPr lang="en-US" sz="2400" b="1"/>
              <a:t>LPTK</a:t>
            </a:r>
            <a:r>
              <a:rPr lang="en-US" sz="2400"/>
              <a:t> Indonesia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 b="1">
                <a:solidFill>
                  <a:srgbClr val="1B6AA3"/>
                </a:solidFill>
              </a:rPr>
              <a:t>422</a:t>
            </a:r>
            <a:r>
              <a:rPr lang="en-US" sz="2400" b="1"/>
              <a:t> </a:t>
            </a:r>
            <a:r>
              <a:rPr lang="en-US" sz="2400"/>
              <a:t>LPTK) 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330932"/>
              </p:ext>
            </p:extLst>
          </p:nvPr>
        </p:nvGraphicFramePr>
        <p:xfrm>
          <a:off x="107504" y="932656"/>
          <a:ext cx="4824536" cy="394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400893"/>
              </p:ext>
            </p:extLst>
          </p:nvPr>
        </p:nvGraphicFramePr>
        <p:xfrm>
          <a:off x="5064404" y="86631"/>
          <a:ext cx="3900084" cy="2392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762366" y="1059582"/>
            <a:ext cx="0" cy="3312368"/>
          </a:xfrm>
          <a:prstGeom prst="line">
            <a:avLst/>
          </a:prstGeom>
          <a:ln>
            <a:solidFill>
              <a:srgbClr val="1B6AA3"/>
            </a:solidFill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076056" y="2523370"/>
            <a:ext cx="3888432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>
                <a:solidFill>
                  <a:srgbClr val="000000"/>
                </a:solidFill>
              </a:rPr>
              <a:t>Akreditasi </a:t>
            </a:r>
            <a:r>
              <a:rPr lang="id-ID" sz="1600" b="1">
                <a:solidFill>
                  <a:schemeClr val="accent1"/>
                </a:solidFill>
              </a:rPr>
              <a:t>Institusi</a:t>
            </a:r>
            <a:r>
              <a:rPr lang="id-ID" sz="1600" b="1">
                <a:solidFill>
                  <a:srgbClr val="000000"/>
                </a:solidFill>
              </a:rPr>
              <a:t> LPTK</a:t>
            </a:r>
          </a:p>
          <a:p>
            <a:r>
              <a:rPr lang="id-ID" sz="1600">
                <a:solidFill>
                  <a:srgbClr val="000000"/>
                </a:solidFill>
              </a:rPr>
              <a:t>A: 2% </a:t>
            </a:r>
          </a:p>
          <a:p>
            <a:r>
              <a:rPr lang="id-ID" sz="1600">
                <a:solidFill>
                  <a:srgbClr val="000000"/>
                </a:solidFill>
              </a:rPr>
              <a:t>B: 19%</a:t>
            </a:r>
          </a:p>
          <a:p>
            <a:r>
              <a:rPr lang="id-ID" sz="1600">
                <a:solidFill>
                  <a:srgbClr val="000000"/>
                </a:solidFill>
              </a:rPr>
              <a:t>C: 21% </a:t>
            </a:r>
          </a:p>
          <a:p>
            <a:r>
              <a:rPr lang="id-ID" sz="1600">
                <a:solidFill>
                  <a:srgbClr val="000000"/>
                </a:solidFill>
              </a:rPr>
              <a:t>D: ~40% belum terakreditasi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76056" y="3795886"/>
            <a:ext cx="3960440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>
                <a:solidFill>
                  <a:srgbClr val="000000"/>
                </a:solidFill>
              </a:rPr>
              <a:t>Akreditasi </a:t>
            </a:r>
            <a:r>
              <a:rPr lang="id-ID" sz="1600" b="1">
                <a:solidFill>
                  <a:srgbClr val="1B6AA3"/>
                </a:solidFill>
              </a:rPr>
              <a:t>Prodi</a:t>
            </a:r>
            <a:r>
              <a:rPr lang="id-ID" sz="1600" b="1">
                <a:solidFill>
                  <a:srgbClr val="000000"/>
                </a:solidFill>
              </a:rPr>
              <a:t> LPTK</a:t>
            </a:r>
          </a:p>
          <a:p>
            <a:r>
              <a:rPr lang="id-ID" sz="1600">
                <a:solidFill>
                  <a:srgbClr val="000000"/>
                </a:solidFill>
              </a:rPr>
              <a:t>Sekitar 1.600 prodi masih berakreditasi C</a:t>
            </a:r>
          </a:p>
          <a:p>
            <a:r>
              <a:rPr lang="id-ID" sz="1600">
                <a:solidFill>
                  <a:srgbClr val="000000"/>
                </a:solidFill>
              </a:rPr>
              <a:t>(dari ~3.300 prodi LPTK yang sudah terakreditasi)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3286" y="2571750"/>
            <a:ext cx="103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/>
              <a:t>BAN PT,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1927" y="1122298"/>
            <a:ext cx="93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>
                <a:solidFill>
                  <a:srgbClr val="1B6AA3"/>
                </a:solidFill>
              </a:rPr>
              <a:t>12</a:t>
            </a:r>
            <a:r>
              <a:rPr lang="id-ID" b="1">
                <a:solidFill>
                  <a:srgbClr val="000000"/>
                </a:solidFill>
              </a:rPr>
              <a:t> LPTK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0172" y="2439829"/>
            <a:ext cx="93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>
                <a:solidFill>
                  <a:schemeClr val="accent1"/>
                </a:solidFill>
              </a:rPr>
              <a:t>29</a:t>
            </a:r>
            <a:r>
              <a:rPr lang="id-ID" b="1">
                <a:solidFill>
                  <a:srgbClr val="000000"/>
                </a:solidFill>
              </a:rPr>
              <a:t> LPTK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4011910"/>
            <a:ext cx="81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>
                <a:solidFill>
                  <a:schemeClr val="accent1"/>
                </a:solidFill>
              </a:rPr>
              <a:t>1</a:t>
            </a:r>
            <a:r>
              <a:rPr lang="id-ID" b="1">
                <a:solidFill>
                  <a:srgbClr val="000000"/>
                </a:solidFill>
              </a:rPr>
              <a:t> LPTK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251520" y="2211710"/>
            <a:ext cx="216024" cy="2448272"/>
          </a:xfrm>
          <a:prstGeom prst="leftBracket">
            <a:avLst/>
          </a:prstGeom>
          <a:ln w="28575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323528" y="2715766"/>
            <a:ext cx="11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>
                <a:solidFill>
                  <a:srgbClr val="1B6AA3"/>
                </a:solidFill>
              </a:rPr>
              <a:t>380</a:t>
            </a:r>
            <a:r>
              <a:rPr lang="id-ID" b="1">
                <a:solidFill>
                  <a:srgbClr val="000000"/>
                </a:solidFill>
              </a:rPr>
              <a:t> LPTK</a:t>
            </a:r>
            <a:r>
              <a:rPr lang="id-ID" b="1">
                <a:solidFill>
                  <a:srgbClr val="1B6AA3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228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0" y="0"/>
            <a:ext cx="9144000" cy="513853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5320106"/>
              </p:ext>
            </p:extLst>
          </p:nvPr>
        </p:nvGraphicFramePr>
        <p:xfrm>
          <a:off x="251520" y="699542"/>
          <a:ext cx="46085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8826" y="123478"/>
            <a:ext cx="8313310" cy="504056"/>
          </a:xfrm>
        </p:spPr>
        <p:txBody>
          <a:bodyPr>
            <a:noAutofit/>
          </a:bodyPr>
          <a:lstStyle/>
          <a:p>
            <a:r>
              <a:rPr lang="id-ID" sz="2800" b="1" dirty="0"/>
              <a:t>Per</a:t>
            </a:r>
            <a:r>
              <a:rPr lang="en-US" sz="2800" b="1" dirty="0" err="1"/>
              <a:t>masalahan</a:t>
            </a:r>
            <a:r>
              <a:rPr lang="id-ID" sz="2800" b="1" dirty="0"/>
              <a:t> </a:t>
            </a:r>
            <a:r>
              <a:rPr lang="id-ID" sz="2800" b="1" dirty="0">
                <a:solidFill>
                  <a:srgbClr val="1B6AA3"/>
                </a:solidFill>
              </a:rPr>
              <a:t>Gur</a:t>
            </a:r>
            <a:r>
              <a:rPr lang="en-US" sz="2800" b="1" dirty="0">
                <a:solidFill>
                  <a:srgbClr val="1B6AA3"/>
                </a:solidFill>
              </a:rPr>
              <a:t>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2571750"/>
            <a:ext cx="3888432" cy="2062103"/>
          </a:xfrm>
          <a:prstGeom prst="rect">
            <a:avLst/>
          </a:prstGeom>
          <a:solidFill>
            <a:srgbClr val="00000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id-ID" sz="1600">
                <a:solidFill>
                  <a:schemeClr val="bg1"/>
                </a:solidFill>
              </a:rPr>
              <a:t>Guru merupakan salah satu pilar utama dalam pendidikan. </a:t>
            </a:r>
            <a:r>
              <a:rPr lang="id-ID" sz="1600" b="1">
                <a:solidFill>
                  <a:srgbClr val="FFFF00"/>
                </a:solidFill>
              </a:rPr>
              <a:t>Berbagai studi menunjukkan lebih dari 50% hasil belajar siswa dipengaruhi oleh guru</a:t>
            </a:r>
            <a:r>
              <a:rPr lang="id-ID" sz="1600">
                <a:solidFill>
                  <a:srgbClr val="FFFF00"/>
                </a:solidFill>
              </a:rPr>
              <a:t>.</a:t>
            </a:r>
            <a:r>
              <a:rPr lang="id-ID" sz="1600">
                <a:solidFill>
                  <a:schemeClr val="bg1"/>
                </a:solidFill>
              </a:rPr>
              <a:t> Jadi, agar pendidikan kita bermutu, haruslah diupayakan agar setiap sekolah memiliki guru yang memadai dan berkualitas (profesional).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4803998"/>
            <a:ext cx="5123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/>
              <a:t>Photo Credit: </a:t>
            </a:r>
            <a:r>
              <a:rPr lang="en-US" sz="1200"/>
              <a:t>http://bangkudepan.com/wp-content/uploads/2015/06/guru.jpg</a:t>
            </a:r>
            <a:endParaRPr lang="id-ID" sz="1200"/>
          </a:p>
        </p:txBody>
      </p:sp>
    </p:spTree>
    <p:extLst>
      <p:ext uri="{BB962C8B-B14F-4D97-AF65-F5344CB8AC3E}">
        <p14:creationId xmlns:p14="http://schemas.microsoft.com/office/powerpoint/2010/main" val="8706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id-ID" sz="3100"/>
              <a:t>Pengertian </a:t>
            </a:r>
            <a:r>
              <a:rPr lang="id-ID" sz="3100" b="1">
                <a:solidFill>
                  <a:srgbClr val="1B6AA3"/>
                </a:solidFill>
              </a:rPr>
              <a:t>Kurikulum (Pendidikan Tinggi)</a:t>
            </a:r>
            <a:br>
              <a:rPr lang="id-ID" sz="3100" b="1">
                <a:solidFill>
                  <a:srgbClr val="1B6AA3"/>
                </a:solidFill>
              </a:rPr>
            </a:br>
            <a:r>
              <a:rPr lang="en-US" sz="2000" b="1"/>
              <a:t>UU No. 12/2012 </a:t>
            </a:r>
            <a:r>
              <a:rPr lang="en-US" sz="2000"/>
              <a:t>tentang </a:t>
            </a:r>
            <a:r>
              <a:rPr lang="en-US" sz="2000" b="1"/>
              <a:t>Pendidikan Tinggi </a:t>
            </a:r>
            <a:r>
              <a:rPr lang="en-US" sz="2000"/>
              <a:t>(Pasal 35)</a:t>
            </a:r>
            <a:endParaRPr lang="id-ID" sz="2800">
              <a:solidFill>
                <a:srgbClr val="1B6A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200151"/>
            <a:ext cx="2386608" cy="1587623"/>
          </a:xfr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</a:rPr>
              <a:t>Fungsi </a:t>
            </a:r>
            <a:r>
              <a:rPr lang="en-US" sz="2000" b="1">
                <a:solidFill>
                  <a:schemeClr val="accent1"/>
                </a:solidFill>
              </a:rPr>
              <a:t>kurikulum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sebagai pedoman yang menghasilkan sistem pengajaran dan pembelajaran.</a:t>
            </a:r>
            <a:endParaRPr lang="id-ID" sz="18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995657"/>
            <a:ext cx="3240360" cy="1592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299942"/>
            <a:ext cx="2467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http://www.focus-education.co.uk/wp-content/uploads/2015/09/Learning-Challenge-Curriculum.png</a:t>
            </a:r>
            <a:endParaRPr lang="id-ID" sz="600"/>
          </a:p>
        </p:txBody>
      </p:sp>
      <p:sp>
        <p:nvSpPr>
          <p:cNvPr id="6" name="TextBox 5"/>
          <p:cNvSpPr txBox="1"/>
          <p:nvPr/>
        </p:nvSpPr>
        <p:spPr>
          <a:xfrm>
            <a:off x="3419872" y="975479"/>
            <a:ext cx="5520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+mj-ea"/>
              <a:buAutoNum type="circleNumDbPlain"/>
            </a:pPr>
            <a:r>
              <a:rPr lang="en-US" dirty="0" err="1">
                <a:solidFill>
                  <a:srgbClr val="000000"/>
                </a:solidFill>
              </a:rPr>
              <a:t>Merupakan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seperangkat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rencana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pengaturan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mengenai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tujuan</a:t>
            </a:r>
            <a:r>
              <a:rPr lang="en-US" b="1" dirty="0">
                <a:solidFill>
                  <a:srgbClr val="1B6AA3"/>
                </a:solidFill>
              </a:rPr>
              <a:t>, </a:t>
            </a:r>
            <a:r>
              <a:rPr lang="en-US" b="1" dirty="0" err="1">
                <a:solidFill>
                  <a:srgbClr val="1B6AA3"/>
                </a:solidFill>
              </a:rPr>
              <a:t>isi</a:t>
            </a:r>
            <a:r>
              <a:rPr lang="en-US" b="1" dirty="0">
                <a:solidFill>
                  <a:srgbClr val="1B6AA3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bahan</a:t>
            </a:r>
            <a:r>
              <a:rPr lang="en-US" b="1" dirty="0">
                <a:solidFill>
                  <a:srgbClr val="1B6AA3"/>
                </a:solidFill>
              </a:rPr>
              <a:t> ajar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cara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yang </a:t>
            </a:r>
            <a:r>
              <a:rPr lang="en-US" dirty="0" err="1">
                <a:solidFill>
                  <a:srgbClr val="000000"/>
                </a:solidFill>
              </a:rPr>
              <a:t>digunakan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sebagai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pedoman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penyelenggaraan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kegiatan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pembelajaran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untuk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mencapai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tujuan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Pendidikan</a:t>
            </a:r>
            <a:r>
              <a:rPr lang="en-US" dirty="0">
                <a:solidFill>
                  <a:srgbClr val="000000"/>
                </a:solidFill>
              </a:rPr>
              <a:t> Tinggi. </a:t>
            </a:r>
          </a:p>
          <a:p>
            <a:pPr marL="447675" indent="-447675">
              <a:buFont typeface="+mj-ea"/>
              <a:buAutoNum type="circleNumDbPlain"/>
            </a:pPr>
            <a:r>
              <a:rPr lang="en-US" b="1" dirty="0" err="1">
                <a:solidFill>
                  <a:srgbClr val="000000"/>
                </a:solidFill>
              </a:rPr>
              <a:t>Dikembangkan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oleh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setiap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Perguruan</a:t>
            </a:r>
            <a:r>
              <a:rPr lang="en-US" b="1" dirty="0">
                <a:solidFill>
                  <a:srgbClr val="000000"/>
                </a:solidFill>
              </a:rPr>
              <a:t> Tinggi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mengacu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Standar</a:t>
            </a:r>
            <a:r>
              <a:rPr lang="en-US" b="1" dirty="0">
                <a:solidFill>
                  <a:srgbClr val="1B6AA3"/>
                </a:solidFill>
              </a:rPr>
              <a:t> Nasional </a:t>
            </a:r>
            <a:r>
              <a:rPr lang="en-US" b="1" dirty="0" err="1">
                <a:solidFill>
                  <a:srgbClr val="1B6AA3"/>
                </a:solidFill>
              </a:rPr>
              <a:t>Pendidikan</a:t>
            </a:r>
            <a:r>
              <a:rPr lang="en-US" b="1" dirty="0">
                <a:solidFill>
                  <a:srgbClr val="1B6AA3"/>
                </a:solidFill>
              </a:rPr>
              <a:t> Tinggi </a:t>
            </a:r>
            <a:r>
              <a:rPr lang="en-US" dirty="0" err="1">
                <a:solidFill>
                  <a:srgbClr val="000000"/>
                </a:solidFill>
              </a:rPr>
              <a:t>untuk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setiap</a:t>
            </a:r>
            <a:r>
              <a:rPr lang="en-US" dirty="0">
                <a:solidFill>
                  <a:srgbClr val="000000"/>
                </a:solidFill>
              </a:rPr>
              <a:t> Program </a:t>
            </a:r>
            <a:r>
              <a:rPr lang="en-US" dirty="0" err="1">
                <a:solidFill>
                  <a:srgbClr val="000000"/>
                </a:solidFill>
              </a:rPr>
              <a:t>Studi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mencakup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pengembangan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kecerdasan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intelektual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akhlak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mulia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keterampilan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447675" indent="-447675">
              <a:buFont typeface="+mj-ea"/>
              <a:buAutoNum type="circleNumDbPlain"/>
            </a:pPr>
            <a:r>
              <a:rPr lang="en-US" dirty="0" err="1">
                <a:solidFill>
                  <a:srgbClr val="000000"/>
                </a:solidFill>
              </a:rPr>
              <a:t>Dilaksanakan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melalui</a:t>
            </a:r>
            <a:r>
              <a:rPr lang="en-US" dirty="0">
                <a:solidFill>
                  <a:srgbClr val="1B6AA3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kegiatan</a:t>
            </a:r>
            <a:r>
              <a:rPr lang="en-US" b="1" dirty="0">
                <a:solidFill>
                  <a:srgbClr val="1B6AA3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kurikuler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1B6AA3"/>
                </a:solidFill>
              </a:rPr>
              <a:t>kokurikuler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1B6AA3"/>
                </a:solidFill>
              </a:rPr>
              <a:t>ekstrakurikuler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857" y="4529405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perlu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dievaluasi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agar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relevansi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kualitas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akademik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dapat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dijaga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10" t="28399"/>
          <a:stretch/>
        </p:blipFill>
        <p:spPr>
          <a:xfrm flipH="1">
            <a:off x="3995936" y="0"/>
            <a:ext cx="5148064" cy="386789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7544" y="424337"/>
            <a:ext cx="4248472" cy="4248472"/>
          </a:xfrm>
          <a:prstGeom prst="roundRect">
            <a:avLst/>
          </a:prstGeom>
          <a:ln w="57150" cmpd="sng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555526"/>
            <a:ext cx="3970784" cy="3888432"/>
          </a:xfrm>
        </p:spPr>
        <p:txBody>
          <a:bodyPr>
            <a:noAutofit/>
          </a:bodyPr>
          <a:lstStyle/>
          <a:p>
            <a:r>
              <a:rPr lang="id-ID" sz="1600" b="1"/>
              <a:t>UU No. 14/2005 </a:t>
            </a:r>
            <a:r>
              <a:rPr lang="id-ID" sz="1600"/>
              <a:t>tentang Guru dan Dosen, mengamanatkan bahwa </a:t>
            </a:r>
            <a:r>
              <a:rPr lang="id-ID" sz="1600" b="1"/>
              <a:t>guru harus berpendidikan min. S1</a:t>
            </a:r>
          </a:p>
          <a:p>
            <a:r>
              <a:rPr lang="id-ID" sz="1600"/>
              <a:t>Kini, bekal pendidikan S1 saja dianggap tidak cukup untuk menjadi guru. </a:t>
            </a:r>
            <a:endParaRPr lang="en-US" sz="1600"/>
          </a:p>
          <a:p>
            <a:r>
              <a:rPr lang="en-US" sz="1800" b="1">
                <a:solidFill>
                  <a:schemeClr val="accent1"/>
                </a:solidFill>
              </a:rPr>
              <a:t>Peningkatan kualifikasi guru sebagai profesi </a:t>
            </a:r>
            <a:r>
              <a:rPr lang="en-US" sz="1600" b="1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sz="1600" b="1">
                <a:sym typeface="Wingdings"/>
              </a:rPr>
              <a:t>lulusan S1 dilanjutkan </a:t>
            </a:r>
            <a:r>
              <a:rPr lang="id-ID" sz="1600" b="1">
                <a:solidFill>
                  <a:schemeClr val="accent1"/>
                </a:solidFill>
              </a:rPr>
              <a:t>Pendidikan Profesi Guru (PPG) </a:t>
            </a:r>
            <a:r>
              <a:rPr lang="id-ID" sz="1600" b="1">
                <a:solidFill>
                  <a:schemeClr val="accent1"/>
                </a:solidFill>
                <a:sym typeface="Wingdings"/>
              </a:rPr>
              <a:t> Bersertifikat Profesi</a:t>
            </a:r>
            <a:r>
              <a:rPr lang="id-ID" sz="1600" b="1">
                <a:solidFill>
                  <a:schemeClr val="accent1"/>
                </a:solidFill>
              </a:rPr>
              <a:t>  </a:t>
            </a:r>
          </a:p>
          <a:p>
            <a:r>
              <a:rPr lang="id-ID" sz="1800" b="1"/>
              <a:t>LPTK diberi kewenangan untuk melaksanakan PPG</a:t>
            </a:r>
            <a:r>
              <a:rPr lang="id-ID" sz="1600"/>
              <a:t>, sehingga </a:t>
            </a:r>
            <a:r>
              <a:rPr lang="id-ID" sz="1600">
                <a:solidFill>
                  <a:srgbClr val="1B6AA3"/>
                </a:solidFill>
              </a:rPr>
              <a:t>LPTK memiliki tanggung jawab besar untuk menghasilkan calon guru yang profesional dan sesuai dengan kebutuhan. </a:t>
            </a:r>
            <a:endParaRPr lang="en-US" sz="1600">
              <a:solidFill>
                <a:srgbClr val="1B6AA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44008" y="4299942"/>
            <a:ext cx="576064" cy="0"/>
          </a:xfrm>
          <a:prstGeom prst="line">
            <a:avLst/>
          </a:prstGeom>
          <a:ln w="38100" cmpd="sng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47995" y="3939902"/>
            <a:ext cx="364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Urgensi </a:t>
            </a:r>
            <a:r>
              <a:rPr lang="en-US" sz="2000" b="1">
                <a:solidFill>
                  <a:schemeClr val="accent1"/>
                </a:solidFill>
              </a:rPr>
              <a:t>Standar Nasional Pendidikan Guru</a:t>
            </a:r>
            <a:r>
              <a:rPr lang="en-US" sz="2000" b="1">
                <a:solidFill>
                  <a:srgbClr val="000000"/>
                </a:solidFill>
              </a:rPr>
              <a:t> (kendali mutu)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6056" y="195486"/>
            <a:ext cx="3600400" cy="283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Profesional</a:t>
            </a:r>
            <a:r>
              <a:rPr lang="en-US">
                <a:solidFill>
                  <a:srgbClr val="000000"/>
                </a:solidFill>
              </a:rPr>
              <a:t> adalah pekerjaan atau kegiatan yang dilakukan oleh seseorang dan menjadi sumber penghasilan kehidupan yang memerlukan keahlian, kemahiran, atau kecakapan yang memenuhi standar mutu atau norma tertentu serta memerlukan </a:t>
            </a:r>
            <a:r>
              <a:rPr lang="en-US" b="1">
                <a:solidFill>
                  <a:srgbClr val="000000"/>
                </a:solidFill>
              </a:rPr>
              <a:t>pendidikan profesi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en-US" sz="1600">
                <a:solidFill>
                  <a:srgbClr val="000000"/>
                </a:solidFill>
              </a:rPr>
              <a:t>(Pasal 1 Angka 4, Bab 1 UU No.14/2005 Guru &amp; Dosen) </a:t>
            </a:r>
          </a:p>
        </p:txBody>
      </p:sp>
    </p:spTree>
    <p:extLst>
      <p:ext uri="{BB962C8B-B14F-4D97-AF65-F5344CB8AC3E}">
        <p14:creationId xmlns:p14="http://schemas.microsoft.com/office/powerpoint/2010/main" val="13346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yas Theme Color">
      <a:dk1>
        <a:srgbClr val="5C5C5C"/>
      </a:dk1>
      <a:lt1>
        <a:sysClr val="window" lastClr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6945</TotalTime>
  <Words>1840</Words>
  <Application>Microsoft Macintosh PowerPoint</Application>
  <PresentationFormat>On-screen Show (16:9)</PresentationFormat>
  <Paragraphs>306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Benguiat Bk BT</vt:lpstr>
      <vt:lpstr>Bitstream Vera Sans</vt:lpstr>
      <vt:lpstr>Calibri</vt:lpstr>
      <vt:lpstr>Century Gothic</vt:lpstr>
      <vt:lpstr>ＭＳ Ｐゴシック</vt:lpstr>
      <vt:lpstr>Source Sans Pro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Guru</vt:lpstr>
      <vt:lpstr>PowerPoint Presentation</vt:lpstr>
      <vt:lpstr>Permasalahan Pendidikan Tinggi di Indonesia (Disparitas Kualitas)</vt:lpstr>
      <vt:lpstr>Bentuk LPTK Indonesia (422 LPTK) </vt:lpstr>
      <vt:lpstr>Permasalahan Guru</vt:lpstr>
      <vt:lpstr>Pengertian Kurikulum (Pendidikan Tinggi) UU No. 12/2012 tentang Pendidikan Tinggi (Pasal 35)</vt:lpstr>
      <vt:lpstr>PowerPoint Presentation</vt:lpstr>
      <vt:lpstr>Capaian Pembelajaran Sarjana Pendidikan</vt:lpstr>
      <vt:lpstr>KERANGKA KUALIFIKASI NASIONAL INDONESIA Peraturan Presiden No. 8/2012</vt:lpstr>
      <vt:lpstr>KKNI Level 6 (Sarjana/D4)</vt:lpstr>
      <vt:lpstr>Penyiapan Guru Profesional</vt:lpstr>
      <vt:lpstr>Tantangan: Generasi Z (1995-2010)</vt:lpstr>
      <vt:lpstr>Standar Nasional Pendidikan Tinggi</vt:lpstr>
      <vt:lpstr>Bagan Struktur Standar Pendidikan Tinggi</vt:lpstr>
      <vt:lpstr>Prinsip Pembelajaran dalam SNPT   (Pasal 11 Permenristekdikti No 44 Tahun 2015) </vt:lpstr>
      <vt:lpstr>Lingkup Pembelajaran dan Kemahasiswaan</vt:lpstr>
      <vt:lpstr>Strategi Pembelajaran</vt:lpstr>
      <vt:lpstr>Sistem Pendidikan Tinggi (yang bermutu)</vt:lpstr>
      <vt:lpstr>Ekstra dan ko -kurikuler</vt:lpstr>
      <vt:lpstr>Catatan Akhir</vt:lpstr>
      <vt:lpstr>Terima Kasih</vt:lpstr>
    </vt:vector>
  </TitlesOfParts>
  <Manager/>
  <Company>BELMAWA Kemristekdikti</Company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Muhammad Andriansyah</dc:creator>
  <cp:keywords/>
  <dc:description/>
  <cp:lastModifiedBy>intan ahmad</cp:lastModifiedBy>
  <cp:revision>914</cp:revision>
  <dcterms:created xsi:type="dcterms:W3CDTF">2014-02-03T20:55:49Z</dcterms:created>
  <dcterms:modified xsi:type="dcterms:W3CDTF">2016-10-13T23:30:52Z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Andri</vt:lpwstr>
  </property>
</Properties>
</file>